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6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6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5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27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0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83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2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95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1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2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2B5BA-0D43-454A-8907-CFDAA9E18392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4F341-A0BA-48D5-9F01-6F91B682FB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9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07915"/>
          </a:xfrm>
        </p:spPr>
        <p:txBody>
          <a:bodyPr>
            <a:normAutofit fontScale="90000"/>
          </a:bodyPr>
          <a:lstStyle/>
          <a:p>
            <a:r>
              <a:rPr lang="es-ES" dirty="0"/>
              <a:t>Instrumentos Archivísticos 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José Luis Vargas Forero</a:t>
            </a:r>
          </a:p>
          <a:p>
            <a:r>
              <a:rPr lang="es-ES" dirty="0"/>
              <a:t>Archivista y Administrador</a:t>
            </a:r>
          </a:p>
          <a:p>
            <a:r>
              <a:rPr lang="es-ES" dirty="0"/>
              <a:t>2024/09/13</a:t>
            </a:r>
          </a:p>
          <a:p>
            <a:r>
              <a:rPr lang="en-US" dirty="0" err="1"/>
              <a:t>Jose.docente@</a:t>
            </a:r>
            <a:r>
              <a:rPr lang="en-US" err="1"/>
              <a:t>gmail</a:t>
            </a:r>
            <a:r>
              <a:rPr lang="en-US"/>
              <a:t>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58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68637" y="672912"/>
            <a:ext cx="11654726" cy="907915"/>
          </a:xfrm>
        </p:spPr>
        <p:txBody>
          <a:bodyPr>
            <a:normAutofit/>
          </a:bodyPr>
          <a:lstStyle/>
          <a:p>
            <a:r>
              <a:rPr lang="es-ES" sz="4800" dirty="0"/>
              <a:t>¿Cuáles son los Instrumentos Archivísticos?</a:t>
            </a:r>
            <a:endParaRPr lang="en-US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3954" y="1766807"/>
            <a:ext cx="11623727" cy="4788976"/>
          </a:xfrm>
        </p:spPr>
        <p:txBody>
          <a:bodyPr>
            <a:noAutofit/>
          </a:bodyPr>
          <a:lstStyle/>
          <a:p>
            <a:pPr algn="l"/>
            <a:r>
              <a:rPr lang="es-ES" dirty="0"/>
              <a:t>Tabla de Retención Documental (TRD), Incluye El Cuadro de Clasificación Documental (CCD).</a:t>
            </a:r>
          </a:p>
          <a:p>
            <a:pPr algn="l"/>
            <a:r>
              <a:rPr lang="es-ES" dirty="0"/>
              <a:t>Programa de Gestión Documental (PGD).</a:t>
            </a:r>
          </a:p>
          <a:p>
            <a:pPr algn="l"/>
            <a:r>
              <a:rPr lang="es-ES" dirty="0"/>
              <a:t>Plan Institucional de Archivos de la Entidad (PINAR).</a:t>
            </a:r>
          </a:p>
          <a:p>
            <a:pPr algn="l"/>
            <a:r>
              <a:rPr lang="es-ES" dirty="0"/>
              <a:t>Inventario Documental.</a:t>
            </a:r>
          </a:p>
          <a:p>
            <a:pPr algn="l"/>
            <a:r>
              <a:rPr lang="es-ES" dirty="0"/>
              <a:t>Modelo de requisitos para la gestión de documentos electrónicos</a:t>
            </a:r>
          </a:p>
          <a:p>
            <a:pPr algn="l"/>
            <a:r>
              <a:rPr lang="es-ES" dirty="0"/>
              <a:t>Bancos terminológicos de tipos, series y sub-series documentales.</a:t>
            </a:r>
          </a:p>
          <a:p>
            <a:pPr algn="l"/>
            <a:r>
              <a:rPr lang="es-ES" dirty="0"/>
              <a:t>Mapa de procesos, flujos documentales y la descripción de las funciones de las unidades administrativas de la entidad.</a:t>
            </a:r>
          </a:p>
          <a:p>
            <a:pPr algn="l"/>
            <a:r>
              <a:rPr lang="es-ES" dirty="0"/>
              <a:t>Tabla de Control de Acceso para el establecimiento de categorías adecuadas de derechos y restricciones de acceso y seguridad aplicables a los documentos.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7787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123</Words>
  <Application>Microsoft Office PowerPoint</Application>
  <PresentationFormat>Panorámica</PresentationFormat>
  <Paragraphs>14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Instrumentos Archivísticos </vt:lpstr>
      <vt:lpstr>¿Cuáles son los Instrumentos Archivísticos?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Instrumentos Archivísticos</dc:title>
  <dc:creator>José Luis Vargas Forero</dc:creator>
  <cp:lastModifiedBy>JOSE LUIS VARGAS FORERO</cp:lastModifiedBy>
  <cp:revision>6</cp:revision>
  <dcterms:created xsi:type="dcterms:W3CDTF">2020-11-10T22:00:42Z</dcterms:created>
  <dcterms:modified xsi:type="dcterms:W3CDTF">2024-09-13T10:24:46Z</dcterms:modified>
</cp:coreProperties>
</file>