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 id="2147483648" r:id="rId2"/>
  </p:sldMasterIdLst>
  <p:sldIdLst>
    <p:sldId id="257" r:id="rId3"/>
    <p:sldId id="258" r:id="rId4"/>
    <p:sldId id="259" r:id="rId5"/>
    <p:sldId id="261" r:id="rId6"/>
    <p:sldId id="396" r:id="rId7"/>
    <p:sldId id="263" r:id="rId8"/>
    <p:sldId id="397" r:id="rId9"/>
    <p:sldId id="398" r:id="rId10"/>
    <p:sldId id="399" r:id="rId11"/>
    <p:sldId id="401" r:id="rId12"/>
    <p:sldId id="402" r:id="rId13"/>
    <p:sldId id="403" r:id="rId14"/>
    <p:sldId id="404" r:id="rId15"/>
    <p:sldId id="405" r:id="rId16"/>
    <p:sldId id="406" r:id="rId17"/>
    <p:sldId id="407" r:id="rId18"/>
    <p:sldId id="408" r:id="rId19"/>
    <p:sldId id="262" r:id="rId20"/>
    <p:sldId id="264" r:id="rId21"/>
    <p:sldId id="303" r:id="rId22"/>
    <p:sldId id="304" r:id="rId23"/>
    <p:sldId id="369" r:id="rId24"/>
    <p:sldId id="370" r:id="rId25"/>
    <p:sldId id="358" r:id="rId2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D7EAAE-1D95-4140-9D71-84DF30410D66}" v="20" dt="2024-07-18T01:26:24.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93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wing Jose Arteaga Padilla" userId="4359e7956fb580a4" providerId="LiveId" clId="{41D7EAAE-1D95-4140-9D71-84DF30410D66}"/>
    <pc:docChg chg="undo custSel addSld delSld modSld">
      <pc:chgData name="Stewing Jose Arteaga Padilla" userId="4359e7956fb580a4" providerId="LiveId" clId="{41D7EAAE-1D95-4140-9D71-84DF30410D66}" dt="2023-12-15T19:01:14.286" v="135" actId="47"/>
      <pc:docMkLst>
        <pc:docMk/>
      </pc:docMkLst>
      <pc:sldChg chg="modSp">
        <pc:chgData name="Stewing Jose Arteaga Padilla" userId="4359e7956fb580a4" providerId="LiveId" clId="{41D7EAAE-1D95-4140-9D71-84DF30410D66}" dt="2023-11-29T01:36:06.957" v="1" actId="123"/>
        <pc:sldMkLst>
          <pc:docMk/>
          <pc:sldMk cId="941232241" sldId="262"/>
        </pc:sldMkLst>
        <pc:graphicFrameChg chg="mod">
          <ac:chgData name="Stewing Jose Arteaga Padilla" userId="4359e7956fb580a4" providerId="LiveId" clId="{41D7EAAE-1D95-4140-9D71-84DF30410D66}" dt="2023-11-29T01:36:06.957" v="1" actId="123"/>
          <ac:graphicFrameMkLst>
            <pc:docMk/>
            <pc:sldMk cId="941232241" sldId="262"/>
            <ac:graphicFrameMk id="5" creationId="{7FE69E8E-E4B8-48AF-787A-122B221EBB41}"/>
          </ac:graphicFrameMkLst>
        </pc:graphicFrameChg>
      </pc:sldChg>
      <pc:sldChg chg="new del">
        <pc:chgData name="Stewing Jose Arteaga Padilla" userId="4359e7956fb580a4" providerId="LiveId" clId="{41D7EAAE-1D95-4140-9D71-84DF30410D66}" dt="2023-12-01T18:09:24.799" v="133" actId="47"/>
        <pc:sldMkLst>
          <pc:docMk/>
          <pc:sldMk cId="3157596453" sldId="396"/>
        </pc:sldMkLst>
      </pc:sldChg>
      <pc:sldChg chg="modSp add del mod">
        <pc:chgData name="Stewing Jose Arteaga Padilla" userId="4359e7956fb580a4" providerId="LiveId" clId="{41D7EAAE-1D95-4140-9D71-84DF30410D66}" dt="2023-12-15T19:01:14.286" v="135" actId="47"/>
        <pc:sldMkLst>
          <pc:docMk/>
          <pc:sldMk cId="875661690" sldId="397"/>
        </pc:sldMkLst>
        <pc:spChg chg="mod">
          <ac:chgData name="Stewing Jose Arteaga Padilla" userId="4359e7956fb580a4" providerId="LiveId" clId="{41D7EAAE-1D95-4140-9D71-84DF30410D66}" dt="2023-12-01T18:09:04.700" v="132" actId="1076"/>
          <ac:spMkLst>
            <pc:docMk/>
            <pc:sldMk cId="875661690" sldId="397"/>
            <ac:spMk id="2" creationId="{00000000-0000-0000-0000-000000000000}"/>
          </ac:spMkLst>
        </pc:spChg>
        <pc:spChg chg="mod">
          <ac:chgData name="Stewing Jose Arteaga Padilla" userId="4359e7956fb580a4" providerId="LiveId" clId="{41D7EAAE-1D95-4140-9D71-84DF30410D66}" dt="2023-12-01T18:09:36.962" v="134" actId="113"/>
          <ac:spMkLst>
            <pc:docMk/>
            <pc:sldMk cId="875661690" sldId="397"/>
            <ac:spMk id="3" creationId="{00000000-0000-0000-0000-000000000000}"/>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ata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4" Type="http://schemas.openxmlformats.org/officeDocument/2006/relationships/image" Target="../media/image3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4" Type="http://schemas.openxmlformats.org/officeDocument/2006/relationships/image" Target="../media/image3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94F659-E27A-459A-97D4-998239AC0C44}" type="doc">
      <dgm:prSet loTypeId="urn:microsoft.com/office/officeart/2018/5/layout/IconCircleLabelList" loCatId="icon" qsTypeId="urn:microsoft.com/office/officeart/2005/8/quickstyle/simple1" qsCatId="simple" csTypeId="urn:microsoft.com/office/officeart/2018/5/colors/Iconchunking_neutralbg_colorful2" csCatId="colorful" phldr="1"/>
      <dgm:spPr/>
      <dgm:t>
        <a:bodyPr/>
        <a:lstStyle/>
        <a:p>
          <a:endParaRPr lang="en-US"/>
        </a:p>
      </dgm:t>
    </dgm:pt>
    <dgm:pt modelId="{962D0709-58DF-46D8-BCEE-7FD0D8C6AE77}">
      <dgm:prSet/>
      <dgm:spPr/>
      <dgm:t>
        <a:bodyPr/>
        <a:lstStyle/>
        <a:p>
          <a:pPr>
            <a:lnSpc>
              <a:spcPct val="100000"/>
            </a:lnSpc>
            <a:defRPr cap="all"/>
          </a:pPr>
          <a:r>
            <a:rPr lang="es-CO" b="1" dirty="0">
              <a:latin typeface="Book Antiqua" panose="02040602050305030304" pitchFamily="18" charset="0"/>
            </a:rPr>
            <a:t>CONCEPTO</a:t>
          </a:r>
          <a:endParaRPr lang="en-US" b="1" dirty="0">
            <a:latin typeface="Book Antiqua" panose="02040602050305030304" pitchFamily="18" charset="0"/>
          </a:endParaRPr>
        </a:p>
      </dgm:t>
    </dgm:pt>
    <dgm:pt modelId="{B15686BE-96F7-4B60-B913-C1EE2E910ECE}" type="parTrans" cxnId="{342368C8-232E-43B0-9F07-0B1490AC2E5B}">
      <dgm:prSet/>
      <dgm:spPr/>
      <dgm:t>
        <a:bodyPr/>
        <a:lstStyle/>
        <a:p>
          <a:endParaRPr lang="en-US"/>
        </a:p>
      </dgm:t>
    </dgm:pt>
    <dgm:pt modelId="{DCE7D50C-C80D-476B-A4DD-C2A6F24B9DD9}" type="sibTrans" cxnId="{342368C8-232E-43B0-9F07-0B1490AC2E5B}">
      <dgm:prSet/>
      <dgm:spPr/>
      <dgm:t>
        <a:bodyPr/>
        <a:lstStyle/>
        <a:p>
          <a:endParaRPr lang="en-US"/>
        </a:p>
      </dgm:t>
    </dgm:pt>
    <dgm:pt modelId="{A70CD42D-80FD-4A79-8146-42F40D189918}">
      <dgm:prSet/>
      <dgm:spPr/>
      <dgm:t>
        <a:bodyPr/>
        <a:lstStyle/>
        <a:p>
          <a:pPr>
            <a:lnSpc>
              <a:spcPct val="100000"/>
            </a:lnSpc>
            <a:defRPr cap="all"/>
          </a:pPr>
          <a:r>
            <a:rPr lang="es-CO" b="1" dirty="0">
              <a:latin typeface="Book Antiqua" panose="02040602050305030304" pitchFamily="18" charset="0"/>
            </a:rPr>
            <a:t>MARCO LEGAL </a:t>
          </a:r>
          <a:endParaRPr lang="en-US" b="1" dirty="0">
            <a:latin typeface="Book Antiqua" panose="02040602050305030304" pitchFamily="18" charset="0"/>
          </a:endParaRPr>
        </a:p>
      </dgm:t>
    </dgm:pt>
    <dgm:pt modelId="{65418E90-C564-4EA2-8AA0-422CE9777FC4}" type="parTrans" cxnId="{19CACBAF-D47E-4696-825D-D98D23C64AA6}">
      <dgm:prSet/>
      <dgm:spPr/>
      <dgm:t>
        <a:bodyPr/>
        <a:lstStyle/>
        <a:p>
          <a:endParaRPr lang="en-US"/>
        </a:p>
      </dgm:t>
    </dgm:pt>
    <dgm:pt modelId="{5A1A2678-125E-41EA-B83F-281455F97780}" type="sibTrans" cxnId="{19CACBAF-D47E-4696-825D-D98D23C64AA6}">
      <dgm:prSet/>
      <dgm:spPr/>
      <dgm:t>
        <a:bodyPr/>
        <a:lstStyle/>
        <a:p>
          <a:endParaRPr lang="en-US"/>
        </a:p>
      </dgm:t>
    </dgm:pt>
    <dgm:pt modelId="{276B965F-798A-4496-B453-58EF4BC2120F}">
      <dgm:prSet/>
      <dgm:spPr/>
      <dgm:t>
        <a:bodyPr/>
        <a:lstStyle/>
        <a:p>
          <a:pPr>
            <a:lnSpc>
              <a:spcPct val="100000"/>
            </a:lnSpc>
            <a:defRPr cap="all"/>
          </a:pPr>
          <a:r>
            <a:rPr lang="es-CO" b="1" dirty="0">
              <a:latin typeface="Book Antiqua" panose="02040602050305030304" pitchFamily="18" charset="0"/>
            </a:rPr>
            <a:t>TIPOS DE RESPONSABILIDADES </a:t>
          </a:r>
          <a:endParaRPr lang="en-US" b="1" dirty="0">
            <a:latin typeface="Book Antiqua" panose="02040602050305030304" pitchFamily="18" charset="0"/>
          </a:endParaRPr>
        </a:p>
      </dgm:t>
    </dgm:pt>
    <dgm:pt modelId="{4B6D172F-0542-4C81-BA2B-128C6D70A469}" type="parTrans" cxnId="{981DA813-8003-4C57-A986-669308FA6E6E}">
      <dgm:prSet/>
      <dgm:spPr/>
      <dgm:t>
        <a:bodyPr/>
        <a:lstStyle/>
        <a:p>
          <a:endParaRPr lang="en-US"/>
        </a:p>
      </dgm:t>
    </dgm:pt>
    <dgm:pt modelId="{7A63C69D-B0FB-47F1-B0C4-13335EB89C44}" type="sibTrans" cxnId="{981DA813-8003-4C57-A986-669308FA6E6E}">
      <dgm:prSet/>
      <dgm:spPr/>
      <dgm:t>
        <a:bodyPr/>
        <a:lstStyle/>
        <a:p>
          <a:endParaRPr lang="en-US"/>
        </a:p>
      </dgm:t>
    </dgm:pt>
    <dgm:pt modelId="{E93020C9-3C7F-440A-9125-9E554D1E10A2}" type="pres">
      <dgm:prSet presAssocID="{3694F659-E27A-459A-97D4-998239AC0C44}" presName="root" presStyleCnt="0">
        <dgm:presLayoutVars>
          <dgm:dir/>
          <dgm:resizeHandles val="exact"/>
        </dgm:presLayoutVars>
      </dgm:prSet>
      <dgm:spPr/>
    </dgm:pt>
    <dgm:pt modelId="{49D1D3C6-35D1-4CEB-B153-0E06FB6CA737}" type="pres">
      <dgm:prSet presAssocID="{962D0709-58DF-46D8-BCEE-7FD0D8C6AE77}" presName="compNode" presStyleCnt="0"/>
      <dgm:spPr/>
    </dgm:pt>
    <dgm:pt modelId="{4DF3734B-B278-45F2-8DD3-25C4EBE5DBA7}" type="pres">
      <dgm:prSet presAssocID="{962D0709-58DF-46D8-BCEE-7FD0D8C6AE77}" presName="iconBgRect" presStyleLbl="bgShp" presStyleIdx="0" presStyleCnt="3"/>
      <dgm:spPr/>
    </dgm:pt>
    <dgm:pt modelId="{730A1366-45A6-4315-AE8C-98588079B54D}" type="pres">
      <dgm:prSet presAssocID="{962D0709-58DF-46D8-BCEE-7FD0D8C6AE7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Thought bubble"/>
        </a:ext>
      </dgm:extLst>
    </dgm:pt>
    <dgm:pt modelId="{8A96ADC2-1EC1-4713-A3A8-2E5F4418A547}" type="pres">
      <dgm:prSet presAssocID="{962D0709-58DF-46D8-BCEE-7FD0D8C6AE77}" presName="spaceRect" presStyleCnt="0"/>
      <dgm:spPr/>
    </dgm:pt>
    <dgm:pt modelId="{09AA6AFA-FD11-4F8C-A43D-A0FCD730F9F5}" type="pres">
      <dgm:prSet presAssocID="{962D0709-58DF-46D8-BCEE-7FD0D8C6AE77}" presName="textRect" presStyleLbl="revTx" presStyleIdx="0" presStyleCnt="3">
        <dgm:presLayoutVars>
          <dgm:chMax val="1"/>
          <dgm:chPref val="1"/>
        </dgm:presLayoutVars>
      </dgm:prSet>
      <dgm:spPr/>
    </dgm:pt>
    <dgm:pt modelId="{6BBB8113-0A5B-4506-AA72-799DE210AE2F}" type="pres">
      <dgm:prSet presAssocID="{DCE7D50C-C80D-476B-A4DD-C2A6F24B9DD9}" presName="sibTrans" presStyleCnt="0"/>
      <dgm:spPr/>
    </dgm:pt>
    <dgm:pt modelId="{EBFB0AD7-7AEA-4447-A952-8B492D352B84}" type="pres">
      <dgm:prSet presAssocID="{A70CD42D-80FD-4A79-8146-42F40D189918}" presName="compNode" presStyleCnt="0"/>
      <dgm:spPr/>
    </dgm:pt>
    <dgm:pt modelId="{39411CED-993D-48AA-BE79-6CABD60A8A47}" type="pres">
      <dgm:prSet presAssocID="{A70CD42D-80FD-4A79-8146-42F40D189918}" presName="iconBgRect" presStyleLbl="bgShp" presStyleIdx="1" presStyleCnt="3"/>
      <dgm:spPr/>
    </dgm:pt>
    <dgm:pt modelId="{02ABFB0F-25ED-4037-AE81-E18987B9B0C5}" type="pres">
      <dgm:prSet presAssocID="{A70CD42D-80FD-4A79-8146-42F40D18991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cales of Justice"/>
        </a:ext>
      </dgm:extLst>
    </dgm:pt>
    <dgm:pt modelId="{93DAF8BD-1F8F-42B5-A940-C6022787D006}" type="pres">
      <dgm:prSet presAssocID="{A70CD42D-80FD-4A79-8146-42F40D189918}" presName="spaceRect" presStyleCnt="0"/>
      <dgm:spPr/>
    </dgm:pt>
    <dgm:pt modelId="{54AE7CA2-201C-4FD3-A8A9-7838AA11F735}" type="pres">
      <dgm:prSet presAssocID="{A70CD42D-80FD-4A79-8146-42F40D189918}" presName="textRect" presStyleLbl="revTx" presStyleIdx="1" presStyleCnt="3">
        <dgm:presLayoutVars>
          <dgm:chMax val="1"/>
          <dgm:chPref val="1"/>
        </dgm:presLayoutVars>
      </dgm:prSet>
      <dgm:spPr/>
    </dgm:pt>
    <dgm:pt modelId="{9044CA1A-0455-4DB5-B19B-417C3A10CD97}" type="pres">
      <dgm:prSet presAssocID="{5A1A2678-125E-41EA-B83F-281455F97780}" presName="sibTrans" presStyleCnt="0"/>
      <dgm:spPr/>
    </dgm:pt>
    <dgm:pt modelId="{1C5E7F65-C3DB-4C4F-B38E-E85CAF5C3FC4}" type="pres">
      <dgm:prSet presAssocID="{276B965F-798A-4496-B453-58EF4BC2120F}" presName="compNode" presStyleCnt="0"/>
      <dgm:spPr/>
    </dgm:pt>
    <dgm:pt modelId="{0E346C56-6E5E-4CBC-AB20-363ABE1254A2}" type="pres">
      <dgm:prSet presAssocID="{276B965F-798A-4496-B453-58EF4BC2120F}" presName="iconBgRect" presStyleLbl="bgShp" presStyleIdx="2" presStyleCnt="3" custLinFactNeighborY="-432"/>
      <dgm:spPr/>
    </dgm:pt>
    <dgm:pt modelId="{9006BB8B-C705-422F-A8C2-60F083F39B42}" type="pres">
      <dgm:prSet presAssocID="{276B965F-798A-4496-B453-58EF4BC2120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inero"/>
        </a:ext>
      </dgm:extLst>
    </dgm:pt>
    <dgm:pt modelId="{26F8901E-786E-442E-AA71-38D6973C3848}" type="pres">
      <dgm:prSet presAssocID="{276B965F-798A-4496-B453-58EF4BC2120F}" presName="spaceRect" presStyleCnt="0"/>
      <dgm:spPr/>
    </dgm:pt>
    <dgm:pt modelId="{3B9A23E3-E497-4DB2-AB92-751AE58C50FD}" type="pres">
      <dgm:prSet presAssocID="{276B965F-798A-4496-B453-58EF4BC2120F}" presName="textRect" presStyleLbl="revTx" presStyleIdx="2" presStyleCnt="3" custScaleX="113946">
        <dgm:presLayoutVars>
          <dgm:chMax val="1"/>
          <dgm:chPref val="1"/>
        </dgm:presLayoutVars>
      </dgm:prSet>
      <dgm:spPr/>
    </dgm:pt>
  </dgm:ptLst>
  <dgm:cxnLst>
    <dgm:cxn modelId="{981DA813-8003-4C57-A986-669308FA6E6E}" srcId="{3694F659-E27A-459A-97D4-998239AC0C44}" destId="{276B965F-798A-4496-B453-58EF4BC2120F}" srcOrd="2" destOrd="0" parTransId="{4B6D172F-0542-4C81-BA2B-128C6D70A469}" sibTransId="{7A63C69D-B0FB-47F1-B0C4-13335EB89C44}"/>
    <dgm:cxn modelId="{E11FE71C-8AAE-40B7-8958-4C406EC67962}" type="presOf" srcId="{962D0709-58DF-46D8-BCEE-7FD0D8C6AE77}" destId="{09AA6AFA-FD11-4F8C-A43D-A0FCD730F9F5}" srcOrd="0" destOrd="0" presId="urn:microsoft.com/office/officeart/2018/5/layout/IconCircleLabelList"/>
    <dgm:cxn modelId="{92802326-A502-41DD-80BC-8426B9839DA8}" type="presOf" srcId="{A70CD42D-80FD-4A79-8146-42F40D189918}" destId="{54AE7CA2-201C-4FD3-A8A9-7838AA11F735}" srcOrd="0" destOrd="0" presId="urn:microsoft.com/office/officeart/2018/5/layout/IconCircleLabelList"/>
    <dgm:cxn modelId="{60952751-4A12-466F-AE0B-352A1E2FF424}" type="presOf" srcId="{276B965F-798A-4496-B453-58EF4BC2120F}" destId="{3B9A23E3-E497-4DB2-AB92-751AE58C50FD}" srcOrd="0" destOrd="0" presId="urn:microsoft.com/office/officeart/2018/5/layout/IconCircleLabelList"/>
    <dgm:cxn modelId="{21132FA6-7237-48AA-9643-D8EF96379B10}" type="presOf" srcId="{3694F659-E27A-459A-97D4-998239AC0C44}" destId="{E93020C9-3C7F-440A-9125-9E554D1E10A2}" srcOrd="0" destOrd="0" presId="urn:microsoft.com/office/officeart/2018/5/layout/IconCircleLabelList"/>
    <dgm:cxn modelId="{19CACBAF-D47E-4696-825D-D98D23C64AA6}" srcId="{3694F659-E27A-459A-97D4-998239AC0C44}" destId="{A70CD42D-80FD-4A79-8146-42F40D189918}" srcOrd="1" destOrd="0" parTransId="{65418E90-C564-4EA2-8AA0-422CE9777FC4}" sibTransId="{5A1A2678-125E-41EA-B83F-281455F97780}"/>
    <dgm:cxn modelId="{342368C8-232E-43B0-9F07-0B1490AC2E5B}" srcId="{3694F659-E27A-459A-97D4-998239AC0C44}" destId="{962D0709-58DF-46D8-BCEE-7FD0D8C6AE77}" srcOrd="0" destOrd="0" parTransId="{B15686BE-96F7-4B60-B913-C1EE2E910ECE}" sibTransId="{DCE7D50C-C80D-476B-A4DD-C2A6F24B9DD9}"/>
    <dgm:cxn modelId="{A16195D8-27C3-44BA-86E7-4DCBC4E667FC}" type="presParOf" srcId="{E93020C9-3C7F-440A-9125-9E554D1E10A2}" destId="{49D1D3C6-35D1-4CEB-B153-0E06FB6CA737}" srcOrd="0" destOrd="0" presId="urn:microsoft.com/office/officeart/2018/5/layout/IconCircleLabelList"/>
    <dgm:cxn modelId="{D865139F-9643-4ED9-A3EB-6AE5993D6F3D}" type="presParOf" srcId="{49D1D3C6-35D1-4CEB-B153-0E06FB6CA737}" destId="{4DF3734B-B278-45F2-8DD3-25C4EBE5DBA7}" srcOrd="0" destOrd="0" presId="urn:microsoft.com/office/officeart/2018/5/layout/IconCircleLabelList"/>
    <dgm:cxn modelId="{12A0745A-C044-4727-8EBD-AA9BA7B76F22}" type="presParOf" srcId="{49D1D3C6-35D1-4CEB-B153-0E06FB6CA737}" destId="{730A1366-45A6-4315-AE8C-98588079B54D}" srcOrd="1" destOrd="0" presId="urn:microsoft.com/office/officeart/2018/5/layout/IconCircleLabelList"/>
    <dgm:cxn modelId="{763C68D5-D795-4568-9BF6-F708E7343282}" type="presParOf" srcId="{49D1D3C6-35D1-4CEB-B153-0E06FB6CA737}" destId="{8A96ADC2-1EC1-4713-A3A8-2E5F4418A547}" srcOrd="2" destOrd="0" presId="urn:microsoft.com/office/officeart/2018/5/layout/IconCircleLabelList"/>
    <dgm:cxn modelId="{79462444-DE3A-4ED4-829A-043A1F3D32B4}" type="presParOf" srcId="{49D1D3C6-35D1-4CEB-B153-0E06FB6CA737}" destId="{09AA6AFA-FD11-4F8C-A43D-A0FCD730F9F5}" srcOrd="3" destOrd="0" presId="urn:microsoft.com/office/officeart/2018/5/layout/IconCircleLabelList"/>
    <dgm:cxn modelId="{CF3F8BE2-33AE-42C6-AC4E-7E85332F2948}" type="presParOf" srcId="{E93020C9-3C7F-440A-9125-9E554D1E10A2}" destId="{6BBB8113-0A5B-4506-AA72-799DE210AE2F}" srcOrd="1" destOrd="0" presId="urn:microsoft.com/office/officeart/2018/5/layout/IconCircleLabelList"/>
    <dgm:cxn modelId="{46EB2C09-CF99-40E2-9321-EFFB338C3D41}" type="presParOf" srcId="{E93020C9-3C7F-440A-9125-9E554D1E10A2}" destId="{EBFB0AD7-7AEA-4447-A952-8B492D352B84}" srcOrd="2" destOrd="0" presId="urn:microsoft.com/office/officeart/2018/5/layout/IconCircleLabelList"/>
    <dgm:cxn modelId="{7A88DED0-4211-42AD-857C-AE888ACED687}" type="presParOf" srcId="{EBFB0AD7-7AEA-4447-A952-8B492D352B84}" destId="{39411CED-993D-48AA-BE79-6CABD60A8A47}" srcOrd="0" destOrd="0" presId="urn:microsoft.com/office/officeart/2018/5/layout/IconCircleLabelList"/>
    <dgm:cxn modelId="{F6E00C31-3F5A-4CDA-A4F6-97AE015CB1D5}" type="presParOf" srcId="{EBFB0AD7-7AEA-4447-A952-8B492D352B84}" destId="{02ABFB0F-25ED-4037-AE81-E18987B9B0C5}" srcOrd="1" destOrd="0" presId="urn:microsoft.com/office/officeart/2018/5/layout/IconCircleLabelList"/>
    <dgm:cxn modelId="{2C40FD91-B649-400B-B9EB-119DC1CA14E6}" type="presParOf" srcId="{EBFB0AD7-7AEA-4447-A952-8B492D352B84}" destId="{93DAF8BD-1F8F-42B5-A940-C6022787D006}" srcOrd="2" destOrd="0" presId="urn:microsoft.com/office/officeart/2018/5/layout/IconCircleLabelList"/>
    <dgm:cxn modelId="{9EA5F4E1-C265-4F71-8279-5358490E4959}" type="presParOf" srcId="{EBFB0AD7-7AEA-4447-A952-8B492D352B84}" destId="{54AE7CA2-201C-4FD3-A8A9-7838AA11F735}" srcOrd="3" destOrd="0" presId="urn:microsoft.com/office/officeart/2018/5/layout/IconCircleLabelList"/>
    <dgm:cxn modelId="{EB08F9AF-F6C7-45B5-AE0E-70DCB5A585C9}" type="presParOf" srcId="{E93020C9-3C7F-440A-9125-9E554D1E10A2}" destId="{9044CA1A-0455-4DB5-B19B-417C3A10CD97}" srcOrd="3" destOrd="0" presId="urn:microsoft.com/office/officeart/2018/5/layout/IconCircleLabelList"/>
    <dgm:cxn modelId="{205D3EDC-50A6-49B9-AE02-400B319808D7}" type="presParOf" srcId="{E93020C9-3C7F-440A-9125-9E554D1E10A2}" destId="{1C5E7F65-C3DB-4C4F-B38E-E85CAF5C3FC4}" srcOrd="4" destOrd="0" presId="urn:microsoft.com/office/officeart/2018/5/layout/IconCircleLabelList"/>
    <dgm:cxn modelId="{303A4EF4-9AB5-4C3A-9063-13A312E6619F}" type="presParOf" srcId="{1C5E7F65-C3DB-4C4F-B38E-E85CAF5C3FC4}" destId="{0E346C56-6E5E-4CBC-AB20-363ABE1254A2}" srcOrd="0" destOrd="0" presId="urn:microsoft.com/office/officeart/2018/5/layout/IconCircleLabelList"/>
    <dgm:cxn modelId="{0A0ED27F-948A-488B-98FD-131752884C2E}" type="presParOf" srcId="{1C5E7F65-C3DB-4C4F-B38E-E85CAF5C3FC4}" destId="{9006BB8B-C705-422F-A8C2-60F083F39B42}" srcOrd="1" destOrd="0" presId="urn:microsoft.com/office/officeart/2018/5/layout/IconCircleLabelList"/>
    <dgm:cxn modelId="{0A22836D-3406-4013-8A1D-3CA814B36C55}" type="presParOf" srcId="{1C5E7F65-C3DB-4C4F-B38E-E85CAF5C3FC4}" destId="{26F8901E-786E-442E-AA71-38D6973C3848}" srcOrd="2" destOrd="0" presId="urn:microsoft.com/office/officeart/2018/5/layout/IconCircleLabelList"/>
    <dgm:cxn modelId="{966C0EBD-6604-4E3D-B133-F1D0FF449C20}" type="presParOf" srcId="{1C5E7F65-C3DB-4C4F-B38E-E85CAF5C3FC4}" destId="{3B9A23E3-E497-4DB2-AB92-751AE58C50FD}"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A795B7-1321-4972-B203-765E174B87D0}"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E1F3A3F7-B7C8-4C75-B9D6-B0759DB3FAA5}">
      <dgm:prSet/>
      <dgm:spPr/>
      <dgm:t>
        <a:bodyPr/>
        <a:lstStyle/>
        <a:p>
          <a:pPr>
            <a:lnSpc>
              <a:spcPct val="100000"/>
            </a:lnSpc>
          </a:pPr>
          <a:r>
            <a:rPr lang="es-CO" b="1"/>
            <a:t>EL ESTADO</a:t>
          </a:r>
          <a:r>
            <a:rPr lang="es-CO"/>
            <a:t>: Titular de la acción </a:t>
          </a:r>
          <a:endParaRPr lang="en-US"/>
        </a:p>
      </dgm:t>
    </dgm:pt>
    <dgm:pt modelId="{0655AD85-3573-4B50-876B-F769278C5EF6}" type="parTrans" cxnId="{EEBEB133-2830-47CC-9C4A-134DFF03E85E}">
      <dgm:prSet/>
      <dgm:spPr/>
      <dgm:t>
        <a:bodyPr/>
        <a:lstStyle/>
        <a:p>
          <a:endParaRPr lang="en-US"/>
        </a:p>
      </dgm:t>
    </dgm:pt>
    <dgm:pt modelId="{845ABA32-AB17-4B8A-8E1E-5199CB0CE52F}" type="sibTrans" cxnId="{EEBEB133-2830-47CC-9C4A-134DFF03E85E}">
      <dgm:prSet/>
      <dgm:spPr/>
      <dgm:t>
        <a:bodyPr/>
        <a:lstStyle/>
        <a:p>
          <a:pPr>
            <a:lnSpc>
              <a:spcPct val="100000"/>
            </a:lnSpc>
          </a:pPr>
          <a:endParaRPr lang="en-US"/>
        </a:p>
      </dgm:t>
    </dgm:pt>
    <dgm:pt modelId="{D532CD6E-318D-4F7D-BE03-5154F817BB11}">
      <dgm:prSet/>
      <dgm:spPr/>
      <dgm:t>
        <a:bodyPr/>
        <a:lstStyle/>
        <a:p>
          <a:pPr>
            <a:lnSpc>
              <a:spcPct val="100000"/>
            </a:lnSpc>
          </a:pPr>
          <a:r>
            <a:rPr lang="es-CO" b="1"/>
            <a:t>PGN</a:t>
          </a:r>
          <a:r>
            <a:rPr lang="es-CO"/>
            <a:t>: Privativa y Preferente. </a:t>
          </a:r>
          <a:endParaRPr lang="en-US"/>
        </a:p>
      </dgm:t>
    </dgm:pt>
    <dgm:pt modelId="{4986A23D-432D-4E16-BBF0-7333C762B1EB}" type="parTrans" cxnId="{7AF669C2-D46A-460C-898F-7CAB0CF1F1A7}">
      <dgm:prSet/>
      <dgm:spPr/>
      <dgm:t>
        <a:bodyPr/>
        <a:lstStyle/>
        <a:p>
          <a:endParaRPr lang="en-US"/>
        </a:p>
      </dgm:t>
    </dgm:pt>
    <dgm:pt modelId="{E7B9C27C-BAD8-4504-9E41-F5856BDFD9E6}" type="sibTrans" cxnId="{7AF669C2-D46A-460C-898F-7CAB0CF1F1A7}">
      <dgm:prSet/>
      <dgm:spPr/>
      <dgm:t>
        <a:bodyPr/>
        <a:lstStyle/>
        <a:p>
          <a:pPr>
            <a:lnSpc>
              <a:spcPct val="100000"/>
            </a:lnSpc>
          </a:pPr>
          <a:endParaRPr lang="en-US"/>
        </a:p>
      </dgm:t>
    </dgm:pt>
    <dgm:pt modelId="{45C30FDF-8687-4626-B48C-5A59780E9F6D}">
      <dgm:prSet/>
      <dgm:spPr/>
      <dgm:t>
        <a:bodyPr/>
        <a:lstStyle/>
        <a:p>
          <a:pPr>
            <a:lnSpc>
              <a:spcPct val="100000"/>
            </a:lnSpc>
          </a:pPr>
          <a:r>
            <a:rPr lang="es-CO" b="1" dirty="0"/>
            <a:t>PERSONERÍAS: </a:t>
          </a:r>
          <a:r>
            <a:rPr lang="es-CO" dirty="0"/>
            <a:t>Función subsidiaria.</a:t>
          </a:r>
          <a:r>
            <a:rPr lang="es-CO" b="1" dirty="0"/>
            <a:t>  </a:t>
          </a:r>
          <a:r>
            <a:rPr lang="es-CO" dirty="0"/>
            <a:t> </a:t>
          </a:r>
          <a:endParaRPr lang="en-US" dirty="0"/>
        </a:p>
      </dgm:t>
    </dgm:pt>
    <dgm:pt modelId="{485BCE3B-0457-469E-905C-5357E6770347}" type="parTrans" cxnId="{D4B5F768-9304-40C5-AB30-4B393948A576}">
      <dgm:prSet/>
      <dgm:spPr/>
      <dgm:t>
        <a:bodyPr/>
        <a:lstStyle/>
        <a:p>
          <a:endParaRPr lang="en-US"/>
        </a:p>
      </dgm:t>
    </dgm:pt>
    <dgm:pt modelId="{93FDBC34-74F1-43C8-A1BA-E47D60228C56}" type="sibTrans" cxnId="{D4B5F768-9304-40C5-AB30-4B393948A576}">
      <dgm:prSet/>
      <dgm:spPr/>
      <dgm:t>
        <a:bodyPr/>
        <a:lstStyle/>
        <a:p>
          <a:pPr>
            <a:lnSpc>
              <a:spcPct val="100000"/>
            </a:lnSpc>
          </a:pPr>
          <a:endParaRPr lang="en-US"/>
        </a:p>
      </dgm:t>
    </dgm:pt>
    <dgm:pt modelId="{5BC728C7-8323-44BB-95A5-AD5CB1CB100B}">
      <dgm:prSet/>
      <dgm:spPr/>
      <dgm:t>
        <a:bodyPr/>
        <a:lstStyle/>
        <a:p>
          <a:pPr>
            <a:lnSpc>
              <a:spcPct val="100000"/>
            </a:lnSpc>
          </a:pPr>
          <a:r>
            <a:rPr lang="es-CO" b="1"/>
            <a:t>OFICINAS DE CONTROL INTERNO</a:t>
          </a:r>
          <a:r>
            <a:rPr lang="es-CO"/>
            <a:t>: Investiga funcionarios de sus propias dependencias (Más alto nivel).  </a:t>
          </a:r>
          <a:endParaRPr lang="en-US"/>
        </a:p>
      </dgm:t>
    </dgm:pt>
    <dgm:pt modelId="{67A4CCC7-583B-4AA3-9043-E6AC0C3A2636}" type="parTrans" cxnId="{FCCF71D1-3955-4BF3-962A-04416BDA427C}">
      <dgm:prSet/>
      <dgm:spPr/>
      <dgm:t>
        <a:bodyPr/>
        <a:lstStyle/>
        <a:p>
          <a:endParaRPr lang="en-US"/>
        </a:p>
      </dgm:t>
    </dgm:pt>
    <dgm:pt modelId="{BF247172-CC06-4935-B5B7-1A7E2342066A}" type="sibTrans" cxnId="{FCCF71D1-3955-4BF3-962A-04416BDA427C}">
      <dgm:prSet/>
      <dgm:spPr/>
      <dgm:t>
        <a:bodyPr/>
        <a:lstStyle/>
        <a:p>
          <a:endParaRPr lang="en-US"/>
        </a:p>
      </dgm:t>
    </dgm:pt>
    <dgm:pt modelId="{B43B2BB7-832F-48E7-BE1E-5BE2EC3C174A}" type="pres">
      <dgm:prSet presAssocID="{63A795B7-1321-4972-B203-765E174B87D0}" presName="root" presStyleCnt="0">
        <dgm:presLayoutVars>
          <dgm:dir/>
          <dgm:resizeHandles val="exact"/>
        </dgm:presLayoutVars>
      </dgm:prSet>
      <dgm:spPr/>
    </dgm:pt>
    <dgm:pt modelId="{ED1DBD40-8C51-44EE-9741-64B16055AC7D}" type="pres">
      <dgm:prSet presAssocID="{63A795B7-1321-4972-B203-765E174B87D0}" presName="container" presStyleCnt="0">
        <dgm:presLayoutVars>
          <dgm:dir/>
          <dgm:resizeHandles val="exact"/>
        </dgm:presLayoutVars>
      </dgm:prSet>
      <dgm:spPr/>
    </dgm:pt>
    <dgm:pt modelId="{0A5F0A71-2271-4B4E-A413-5DA498A990B7}" type="pres">
      <dgm:prSet presAssocID="{E1F3A3F7-B7C8-4C75-B9D6-B0759DB3FAA5}" presName="compNode" presStyleCnt="0"/>
      <dgm:spPr/>
    </dgm:pt>
    <dgm:pt modelId="{4ACBD73C-FF81-4AA5-B19D-393900399D4A}" type="pres">
      <dgm:prSet presAssocID="{E1F3A3F7-B7C8-4C75-B9D6-B0759DB3FAA5}" presName="iconBgRect" presStyleLbl="bgShp" presStyleIdx="0" presStyleCnt="4"/>
      <dgm:spPr/>
    </dgm:pt>
    <dgm:pt modelId="{AF3EC3BD-43C1-4C6F-B263-39723F73515F}" type="pres">
      <dgm:prSet presAssocID="{E1F3A3F7-B7C8-4C75-B9D6-B0759DB3FAA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eriódico"/>
        </a:ext>
      </dgm:extLst>
    </dgm:pt>
    <dgm:pt modelId="{3CE3F6B3-6DC6-4913-B13C-A02BC31ABF3F}" type="pres">
      <dgm:prSet presAssocID="{E1F3A3F7-B7C8-4C75-B9D6-B0759DB3FAA5}" presName="spaceRect" presStyleCnt="0"/>
      <dgm:spPr/>
    </dgm:pt>
    <dgm:pt modelId="{95E85FE3-2B8D-48B7-9228-7859C747B19F}" type="pres">
      <dgm:prSet presAssocID="{E1F3A3F7-B7C8-4C75-B9D6-B0759DB3FAA5}" presName="textRect" presStyleLbl="revTx" presStyleIdx="0" presStyleCnt="4">
        <dgm:presLayoutVars>
          <dgm:chMax val="1"/>
          <dgm:chPref val="1"/>
        </dgm:presLayoutVars>
      </dgm:prSet>
      <dgm:spPr/>
    </dgm:pt>
    <dgm:pt modelId="{53D5650E-2E93-434D-A993-899715FCEB3B}" type="pres">
      <dgm:prSet presAssocID="{845ABA32-AB17-4B8A-8E1E-5199CB0CE52F}" presName="sibTrans" presStyleLbl="sibTrans2D1" presStyleIdx="0" presStyleCnt="0"/>
      <dgm:spPr/>
    </dgm:pt>
    <dgm:pt modelId="{0F145202-750F-47A0-95E4-17ED7B7A2826}" type="pres">
      <dgm:prSet presAssocID="{D532CD6E-318D-4F7D-BE03-5154F817BB11}" presName="compNode" presStyleCnt="0"/>
      <dgm:spPr/>
    </dgm:pt>
    <dgm:pt modelId="{7563642E-B2D8-453F-A047-FC46C7FF6987}" type="pres">
      <dgm:prSet presAssocID="{D532CD6E-318D-4F7D-BE03-5154F817BB11}" presName="iconBgRect" presStyleLbl="bgShp" presStyleIdx="1" presStyleCnt="4"/>
      <dgm:spPr/>
    </dgm:pt>
    <dgm:pt modelId="{44875B13-E65A-4394-8994-4AAA9706990A}" type="pres">
      <dgm:prSet presAssocID="{D532CD6E-318D-4F7D-BE03-5154F817BB11}"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Ábaco con relleno sólido"/>
        </a:ext>
      </dgm:extLst>
    </dgm:pt>
    <dgm:pt modelId="{D416AE58-142D-489B-AEB4-B8E6B9689782}" type="pres">
      <dgm:prSet presAssocID="{D532CD6E-318D-4F7D-BE03-5154F817BB11}" presName="spaceRect" presStyleCnt="0"/>
      <dgm:spPr/>
    </dgm:pt>
    <dgm:pt modelId="{E8357C2B-740F-41D2-AFBF-67BADA797610}" type="pres">
      <dgm:prSet presAssocID="{D532CD6E-318D-4F7D-BE03-5154F817BB11}" presName="textRect" presStyleLbl="revTx" presStyleIdx="1" presStyleCnt="4">
        <dgm:presLayoutVars>
          <dgm:chMax val="1"/>
          <dgm:chPref val="1"/>
        </dgm:presLayoutVars>
      </dgm:prSet>
      <dgm:spPr/>
    </dgm:pt>
    <dgm:pt modelId="{66EE6E52-9E65-4622-AAD7-1707FDF15C51}" type="pres">
      <dgm:prSet presAssocID="{E7B9C27C-BAD8-4504-9E41-F5856BDFD9E6}" presName="sibTrans" presStyleLbl="sibTrans2D1" presStyleIdx="0" presStyleCnt="0"/>
      <dgm:spPr/>
    </dgm:pt>
    <dgm:pt modelId="{3EA37A00-8AEF-40AA-96CB-9003B0243DE7}" type="pres">
      <dgm:prSet presAssocID="{45C30FDF-8687-4626-B48C-5A59780E9F6D}" presName="compNode" presStyleCnt="0"/>
      <dgm:spPr/>
    </dgm:pt>
    <dgm:pt modelId="{0ED80FD1-ECE4-4A63-B7CB-6FB8F9F83951}" type="pres">
      <dgm:prSet presAssocID="{45C30FDF-8687-4626-B48C-5A59780E9F6D}" presName="iconBgRect" presStyleLbl="bgShp" presStyleIdx="2" presStyleCnt="4"/>
      <dgm:spPr/>
    </dgm:pt>
    <dgm:pt modelId="{401B0523-EA32-4BCF-BE80-9954B741425B}" type="pres">
      <dgm:prSet presAssocID="{45C30FDF-8687-4626-B48C-5A59780E9F6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ervidor"/>
        </a:ext>
      </dgm:extLst>
    </dgm:pt>
    <dgm:pt modelId="{667C7CB0-37F2-414D-9910-4CAF8CBE9D03}" type="pres">
      <dgm:prSet presAssocID="{45C30FDF-8687-4626-B48C-5A59780E9F6D}" presName="spaceRect" presStyleCnt="0"/>
      <dgm:spPr/>
    </dgm:pt>
    <dgm:pt modelId="{BC1FA7A1-3DAF-4E78-84E4-DC86751EBA63}" type="pres">
      <dgm:prSet presAssocID="{45C30FDF-8687-4626-B48C-5A59780E9F6D}" presName="textRect" presStyleLbl="revTx" presStyleIdx="2" presStyleCnt="4">
        <dgm:presLayoutVars>
          <dgm:chMax val="1"/>
          <dgm:chPref val="1"/>
        </dgm:presLayoutVars>
      </dgm:prSet>
      <dgm:spPr/>
    </dgm:pt>
    <dgm:pt modelId="{D2406BDD-A9D5-4B90-AC86-B8BA7E4E5754}" type="pres">
      <dgm:prSet presAssocID="{93FDBC34-74F1-43C8-A1BA-E47D60228C56}" presName="sibTrans" presStyleLbl="sibTrans2D1" presStyleIdx="0" presStyleCnt="0"/>
      <dgm:spPr/>
    </dgm:pt>
    <dgm:pt modelId="{9494FEC5-B13A-4A0E-9B18-0F5F2000F185}" type="pres">
      <dgm:prSet presAssocID="{5BC728C7-8323-44BB-95A5-AD5CB1CB100B}" presName="compNode" presStyleCnt="0"/>
      <dgm:spPr/>
    </dgm:pt>
    <dgm:pt modelId="{8F466AD3-911B-4B07-AE4E-85AAD8169336}" type="pres">
      <dgm:prSet presAssocID="{5BC728C7-8323-44BB-95A5-AD5CB1CB100B}" presName="iconBgRect" presStyleLbl="bgShp" presStyleIdx="3" presStyleCnt="4"/>
      <dgm:spPr/>
    </dgm:pt>
    <dgm:pt modelId="{8975F892-6466-4BA5-A994-0A0816129B0A}" type="pres">
      <dgm:prSet presAssocID="{5BC728C7-8323-44BB-95A5-AD5CB1CB100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Office Worker"/>
        </a:ext>
      </dgm:extLst>
    </dgm:pt>
    <dgm:pt modelId="{75A7C3FC-7DFB-4E9A-96C5-AFE4EFD44F43}" type="pres">
      <dgm:prSet presAssocID="{5BC728C7-8323-44BB-95A5-AD5CB1CB100B}" presName="spaceRect" presStyleCnt="0"/>
      <dgm:spPr/>
    </dgm:pt>
    <dgm:pt modelId="{FAB2483F-BFC6-478C-8303-731168B22D4A}" type="pres">
      <dgm:prSet presAssocID="{5BC728C7-8323-44BB-95A5-AD5CB1CB100B}" presName="textRect" presStyleLbl="revTx" presStyleIdx="3" presStyleCnt="4">
        <dgm:presLayoutVars>
          <dgm:chMax val="1"/>
          <dgm:chPref val="1"/>
        </dgm:presLayoutVars>
      </dgm:prSet>
      <dgm:spPr/>
    </dgm:pt>
  </dgm:ptLst>
  <dgm:cxnLst>
    <dgm:cxn modelId="{79110801-C356-46FF-836C-C32F7FE32992}" type="presOf" srcId="{5BC728C7-8323-44BB-95A5-AD5CB1CB100B}" destId="{FAB2483F-BFC6-478C-8303-731168B22D4A}" srcOrd="0" destOrd="0" presId="urn:microsoft.com/office/officeart/2018/2/layout/IconCircleList"/>
    <dgm:cxn modelId="{EEBEB133-2830-47CC-9C4A-134DFF03E85E}" srcId="{63A795B7-1321-4972-B203-765E174B87D0}" destId="{E1F3A3F7-B7C8-4C75-B9D6-B0759DB3FAA5}" srcOrd="0" destOrd="0" parTransId="{0655AD85-3573-4B50-876B-F769278C5EF6}" sibTransId="{845ABA32-AB17-4B8A-8E1E-5199CB0CE52F}"/>
    <dgm:cxn modelId="{D4B5F768-9304-40C5-AB30-4B393948A576}" srcId="{63A795B7-1321-4972-B203-765E174B87D0}" destId="{45C30FDF-8687-4626-B48C-5A59780E9F6D}" srcOrd="2" destOrd="0" parTransId="{485BCE3B-0457-469E-905C-5357E6770347}" sibTransId="{93FDBC34-74F1-43C8-A1BA-E47D60228C56}"/>
    <dgm:cxn modelId="{8402BF7E-2C92-4798-B48B-4A2B3D94888B}" type="presOf" srcId="{E7B9C27C-BAD8-4504-9E41-F5856BDFD9E6}" destId="{66EE6E52-9E65-4622-AAD7-1707FDF15C51}" srcOrd="0" destOrd="0" presId="urn:microsoft.com/office/officeart/2018/2/layout/IconCircleList"/>
    <dgm:cxn modelId="{648C5987-8FE9-4FD9-A020-19BB55998DB1}" type="presOf" srcId="{93FDBC34-74F1-43C8-A1BA-E47D60228C56}" destId="{D2406BDD-A9D5-4B90-AC86-B8BA7E4E5754}" srcOrd="0" destOrd="0" presId="urn:microsoft.com/office/officeart/2018/2/layout/IconCircleList"/>
    <dgm:cxn modelId="{497F63A4-2950-4F67-8766-FA9E57DCE561}" type="presOf" srcId="{63A795B7-1321-4972-B203-765E174B87D0}" destId="{B43B2BB7-832F-48E7-BE1E-5BE2EC3C174A}" srcOrd="0" destOrd="0" presId="urn:microsoft.com/office/officeart/2018/2/layout/IconCircleList"/>
    <dgm:cxn modelId="{C09DE6A5-5340-4A78-A651-9BDDCFE5A0BD}" type="presOf" srcId="{45C30FDF-8687-4626-B48C-5A59780E9F6D}" destId="{BC1FA7A1-3DAF-4E78-84E4-DC86751EBA63}" srcOrd="0" destOrd="0" presId="urn:microsoft.com/office/officeart/2018/2/layout/IconCircleList"/>
    <dgm:cxn modelId="{C17C71AA-EADB-4115-A3EA-676313C9C1CE}" type="presOf" srcId="{E1F3A3F7-B7C8-4C75-B9D6-B0759DB3FAA5}" destId="{95E85FE3-2B8D-48B7-9228-7859C747B19F}" srcOrd="0" destOrd="0" presId="urn:microsoft.com/office/officeart/2018/2/layout/IconCircleList"/>
    <dgm:cxn modelId="{FF2341B2-40C7-47FD-870D-7D4A1895436A}" type="presOf" srcId="{845ABA32-AB17-4B8A-8E1E-5199CB0CE52F}" destId="{53D5650E-2E93-434D-A993-899715FCEB3B}" srcOrd="0" destOrd="0" presId="urn:microsoft.com/office/officeart/2018/2/layout/IconCircleList"/>
    <dgm:cxn modelId="{7AF669C2-D46A-460C-898F-7CAB0CF1F1A7}" srcId="{63A795B7-1321-4972-B203-765E174B87D0}" destId="{D532CD6E-318D-4F7D-BE03-5154F817BB11}" srcOrd="1" destOrd="0" parTransId="{4986A23D-432D-4E16-BBF0-7333C762B1EB}" sibTransId="{E7B9C27C-BAD8-4504-9E41-F5856BDFD9E6}"/>
    <dgm:cxn modelId="{FCCF71D1-3955-4BF3-962A-04416BDA427C}" srcId="{63A795B7-1321-4972-B203-765E174B87D0}" destId="{5BC728C7-8323-44BB-95A5-AD5CB1CB100B}" srcOrd="3" destOrd="0" parTransId="{67A4CCC7-583B-4AA3-9043-E6AC0C3A2636}" sibTransId="{BF247172-CC06-4935-B5B7-1A7E2342066A}"/>
    <dgm:cxn modelId="{6B8CD7FD-AABD-498F-BEC6-3176FCFF2834}" type="presOf" srcId="{D532CD6E-318D-4F7D-BE03-5154F817BB11}" destId="{E8357C2B-740F-41D2-AFBF-67BADA797610}" srcOrd="0" destOrd="0" presId="urn:microsoft.com/office/officeart/2018/2/layout/IconCircleList"/>
    <dgm:cxn modelId="{06955252-527A-4804-BE1A-9F52927D8143}" type="presParOf" srcId="{B43B2BB7-832F-48E7-BE1E-5BE2EC3C174A}" destId="{ED1DBD40-8C51-44EE-9741-64B16055AC7D}" srcOrd="0" destOrd="0" presId="urn:microsoft.com/office/officeart/2018/2/layout/IconCircleList"/>
    <dgm:cxn modelId="{39A4F6FD-1ED3-4D2A-9FE1-0DC450C1152C}" type="presParOf" srcId="{ED1DBD40-8C51-44EE-9741-64B16055AC7D}" destId="{0A5F0A71-2271-4B4E-A413-5DA498A990B7}" srcOrd="0" destOrd="0" presId="urn:microsoft.com/office/officeart/2018/2/layout/IconCircleList"/>
    <dgm:cxn modelId="{D1708E35-2939-4031-B2D1-5FA6AD745C03}" type="presParOf" srcId="{0A5F0A71-2271-4B4E-A413-5DA498A990B7}" destId="{4ACBD73C-FF81-4AA5-B19D-393900399D4A}" srcOrd="0" destOrd="0" presId="urn:microsoft.com/office/officeart/2018/2/layout/IconCircleList"/>
    <dgm:cxn modelId="{6FAE04B8-1687-445C-ABB9-DE563E40E341}" type="presParOf" srcId="{0A5F0A71-2271-4B4E-A413-5DA498A990B7}" destId="{AF3EC3BD-43C1-4C6F-B263-39723F73515F}" srcOrd="1" destOrd="0" presId="urn:microsoft.com/office/officeart/2018/2/layout/IconCircleList"/>
    <dgm:cxn modelId="{D88AE869-E485-4C5C-BDAD-327F6120F6CC}" type="presParOf" srcId="{0A5F0A71-2271-4B4E-A413-5DA498A990B7}" destId="{3CE3F6B3-6DC6-4913-B13C-A02BC31ABF3F}" srcOrd="2" destOrd="0" presId="urn:microsoft.com/office/officeart/2018/2/layout/IconCircleList"/>
    <dgm:cxn modelId="{4534A66F-5107-4122-AF7B-057E75E0DEF8}" type="presParOf" srcId="{0A5F0A71-2271-4B4E-A413-5DA498A990B7}" destId="{95E85FE3-2B8D-48B7-9228-7859C747B19F}" srcOrd="3" destOrd="0" presId="urn:microsoft.com/office/officeart/2018/2/layout/IconCircleList"/>
    <dgm:cxn modelId="{9A9478E5-B4EC-4D75-AF74-F4E74F9B86B1}" type="presParOf" srcId="{ED1DBD40-8C51-44EE-9741-64B16055AC7D}" destId="{53D5650E-2E93-434D-A993-899715FCEB3B}" srcOrd="1" destOrd="0" presId="urn:microsoft.com/office/officeart/2018/2/layout/IconCircleList"/>
    <dgm:cxn modelId="{C0181368-64E8-4FE6-81E4-6AA8A4DAD892}" type="presParOf" srcId="{ED1DBD40-8C51-44EE-9741-64B16055AC7D}" destId="{0F145202-750F-47A0-95E4-17ED7B7A2826}" srcOrd="2" destOrd="0" presId="urn:microsoft.com/office/officeart/2018/2/layout/IconCircleList"/>
    <dgm:cxn modelId="{5D972679-C7CD-485F-A55C-FC365B7D9B2B}" type="presParOf" srcId="{0F145202-750F-47A0-95E4-17ED7B7A2826}" destId="{7563642E-B2D8-453F-A047-FC46C7FF6987}" srcOrd="0" destOrd="0" presId="urn:microsoft.com/office/officeart/2018/2/layout/IconCircleList"/>
    <dgm:cxn modelId="{D6A1D506-DC35-4566-A28C-5177979A8058}" type="presParOf" srcId="{0F145202-750F-47A0-95E4-17ED7B7A2826}" destId="{44875B13-E65A-4394-8994-4AAA9706990A}" srcOrd="1" destOrd="0" presId="urn:microsoft.com/office/officeart/2018/2/layout/IconCircleList"/>
    <dgm:cxn modelId="{10EDFD19-96DA-49DC-A7FD-39D64AFBADFE}" type="presParOf" srcId="{0F145202-750F-47A0-95E4-17ED7B7A2826}" destId="{D416AE58-142D-489B-AEB4-B8E6B9689782}" srcOrd="2" destOrd="0" presId="urn:microsoft.com/office/officeart/2018/2/layout/IconCircleList"/>
    <dgm:cxn modelId="{D6892C7D-CCE8-4316-9B03-FE1A257EDD5F}" type="presParOf" srcId="{0F145202-750F-47A0-95E4-17ED7B7A2826}" destId="{E8357C2B-740F-41D2-AFBF-67BADA797610}" srcOrd="3" destOrd="0" presId="urn:microsoft.com/office/officeart/2018/2/layout/IconCircleList"/>
    <dgm:cxn modelId="{DA4788E9-5AB7-4EEB-9662-57DD3142E199}" type="presParOf" srcId="{ED1DBD40-8C51-44EE-9741-64B16055AC7D}" destId="{66EE6E52-9E65-4622-AAD7-1707FDF15C51}" srcOrd="3" destOrd="0" presId="urn:microsoft.com/office/officeart/2018/2/layout/IconCircleList"/>
    <dgm:cxn modelId="{576480A4-A2C0-41DD-B2E8-45625C999AF2}" type="presParOf" srcId="{ED1DBD40-8C51-44EE-9741-64B16055AC7D}" destId="{3EA37A00-8AEF-40AA-96CB-9003B0243DE7}" srcOrd="4" destOrd="0" presId="urn:microsoft.com/office/officeart/2018/2/layout/IconCircleList"/>
    <dgm:cxn modelId="{8678D73F-25C8-48E5-AA97-F5269CDC7F4C}" type="presParOf" srcId="{3EA37A00-8AEF-40AA-96CB-9003B0243DE7}" destId="{0ED80FD1-ECE4-4A63-B7CB-6FB8F9F83951}" srcOrd="0" destOrd="0" presId="urn:microsoft.com/office/officeart/2018/2/layout/IconCircleList"/>
    <dgm:cxn modelId="{2EB5046A-7BA1-4DF6-985B-9B316B424C3F}" type="presParOf" srcId="{3EA37A00-8AEF-40AA-96CB-9003B0243DE7}" destId="{401B0523-EA32-4BCF-BE80-9954B741425B}" srcOrd="1" destOrd="0" presId="urn:microsoft.com/office/officeart/2018/2/layout/IconCircleList"/>
    <dgm:cxn modelId="{07E099A1-4B02-4C50-9C15-3FE61C1A2144}" type="presParOf" srcId="{3EA37A00-8AEF-40AA-96CB-9003B0243DE7}" destId="{667C7CB0-37F2-414D-9910-4CAF8CBE9D03}" srcOrd="2" destOrd="0" presId="urn:microsoft.com/office/officeart/2018/2/layout/IconCircleList"/>
    <dgm:cxn modelId="{A9244FC6-75B9-453B-9D30-1BE523E74317}" type="presParOf" srcId="{3EA37A00-8AEF-40AA-96CB-9003B0243DE7}" destId="{BC1FA7A1-3DAF-4E78-84E4-DC86751EBA63}" srcOrd="3" destOrd="0" presId="urn:microsoft.com/office/officeart/2018/2/layout/IconCircleList"/>
    <dgm:cxn modelId="{B614C452-0FD3-4B5C-8425-A2C444B1E860}" type="presParOf" srcId="{ED1DBD40-8C51-44EE-9741-64B16055AC7D}" destId="{D2406BDD-A9D5-4B90-AC86-B8BA7E4E5754}" srcOrd="5" destOrd="0" presId="urn:microsoft.com/office/officeart/2018/2/layout/IconCircleList"/>
    <dgm:cxn modelId="{F863FA67-C48C-46EC-AEC4-F3C9F55E9EA5}" type="presParOf" srcId="{ED1DBD40-8C51-44EE-9741-64B16055AC7D}" destId="{9494FEC5-B13A-4A0E-9B18-0F5F2000F185}" srcOrd="6" destOrd="0" presId="urn:microsoft.com/office/officeart/2018/2/layout/IconCircleList"/>
    <dgm:cxn modelId="{B29CC936-4D43-4F84-AD94-5297DEBCA7E3}" type="presParOf" srcId="{9494FEC5-B13A-4A0E-9B18-0F5F2000F185}" destId="{8F466AD3-911B-4B07-AE4E-85AAD8169336}" srcOrd="0" destOrd="0" presId="urn:microsoft.com/office/officeart/2018/2/layout/IconCircleList"/>
    <dgm:cxn modelId="{8D5DF6F1-7831-4851-9694-797EFEBD5238}" type="presParOf" srcId="{9494FEC5-B13A-4A0E-9B18-0F5F2000F185}" destId="{8975F892-6466-4BA5-A994-0A0816129B0A}" srcOrd="1" destOrd="0" presId="urn:microsoft.com/office/officeart/2018/2/layout/IconCircleList"/>
    <dgm:cxn modelId="{B998AAEA-1D2E-4509-9AF0-F3A4828A9BC6}" type="presParOf" srcId="{9494FEC5-B13A-4A0E-9B18-0F5F2000F185}" destId="{75A7C3FC-7DFB-4E9A-96C5-AFE4EFD44F43}" srcOrd="2" destOrd="0" presId="urn:microsoft.com/office/officeart/2018/2/layout/IconCircleList"/>
    <dgm:cxn modelId="{C2F58B80-65D1-4465-838F-04ACD3C5327B}" type="presParOf" srcId="{9494FEC5-B13A-4A0E-9B18-0F5F2000F185}" destId="{FAB2483F-BFC6-478C-8303-731168B22D4A}"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DB588D-9C79-4737-A752-2729772CFD76}" type="doc">
      <dgm:prSet loTypeId="urn:microsoft.com/office/officeart/2018/2/layout/IconVerticalSolidList" loCatId="icon" qsTypeId="urn:microsoft.com/office/officeart/2005/8/quickstyle/simple4" qsCatId="simple" csTypeId="urn:microsoft.com/office/officeart/2005/8/colors/accent1_2" csCatId="accent1" phldr="1"/>
      <dgm:spPr/>
      <dgm:t>
        <a:bodyPr/>
        <a:lstStyle/>
        <a:p>
          <a:endParaRPr lang="en-US"/>
        </a:p>
      </dgm:t>
    </dgm:pt>
    <dgm:pt modelId="{DB643C95-CF37-4680-96B2-74519DBDC221}">
      <dgm:prSet custT="1"/>
      <dgm:spPr/>
      <dgm:t>
        <a:bodyPr/>
        <a:lstStyle/>
        <a:p>
          <a:pPr algn="just">
            <a:lnSpc>
              <a:spcPct val="100000"/>
            </a:lnSpc>
          </a:pPr>
          <a:r>
            <a:rPr lang="es-MX" sz="2400" dirty="0">
              <a:latin typeface="Book Antiqua" panose="02040602050305030304" pitchFamily="18" charset="0"/>
            </a:rPr>
            <a:t>Tiene como objetivo la determinación de la responsabilidad, con el fin de recuperar los dineros sustraídos al erario y, en general buscar el resarcimiento de los daños del patrimonio público.</a:t>
          </a:r>
          <a:endParaRPr lang="en-US" sz="2400" dirty="0">
            <a:latin typeface="Book Antiqua" panose="02040602050305030304" pitchFamily="18" charset="0"/>
          </a:endParaRPr>
        </a:p>
      </dgm:t>
    </dgm:pt>
    <dgm:pt modelId="{9B3DF20B-BDC9-4E4E-A53C-E18D29BB2F0F}" type="parTrans" cxnId="{CEE8182C-CB7F-44FB-962C-C7A5A04B1498}">
      <dgm:prSet/>
      <dgm:spPr/>
      <dgm:t>
        <a:bodyPr/>
        <a:lstStyle/>
        <a:p>
          <a:endParaRPr lang="en-US"/>
        </a:p>
      </dgm:t>
    </dgm:pt>
    <dgm:pt modelId="{9AC002A1-28E8-4911-8536-244C1E5E5B0C}" type="sibTrans" cxnId="{CEE8182C-CB7F-44FB-962C-C7A5A04B1498}">
      <dgm:prSet/>
      <dgm:spPr/>
      <dgm:t>
        <a:bodyPr/>
        <a:lstStyle/>
        <a:p>
          <a:endParaRPr lang="en-US"/>
        </a:p>
      </dgm:t>
    </dgm:pt>
    <dgm:pt modelId="{39508DB6-1E37-4EF2-9B3F-987DBFBCF8AF}">
      <dgm:prSet custT="1"/>
      <dgm:spPr/>
      <dgm:t>
        <a:bodyPr/>
        <a:lstStyle/>
        <a:p>
          <a:pPr algn="just">
            <a:lnSpc>
              <a:spcPct val="100000"/>
            </a:lnSpc>
          </a:pPr>
          <a:r>
            <a:rPr lang="es-MX" sz="2400" dirty="0">
              <a:latin typeface="Book Antiqua" panose="02040602050305030304" pitchFamily="18" charset="0"/>
            </a:rPr>
            <a:t>Mediante el proceso de responsabilidad fiscal se procura recuperar dineros públicos malversados o extraviados como consecuencia de una inadecuada función fiscal (</a:t>
          </a:r>
          <a:r>
            <a:rPr lang="es-MX" sz="2400" i="1" dirty="0">
              <a:latin typeface="Book Antiqua" panose="02040602050305030304" pitchFamily="18" charset="0"/>
            </a:rPr>
            <a:t>fuente Contraloría General de la República) </a:t>
          </a:r>
          <a:endParaRPr lang="en-US" sz="2400" dirty="0">
            <a:latin typeface="Book Antiqua" panose="02040602050305030304" pitchFamily="18" charset="0"/>
          </a:endParaRPr>
        </a:p>
      </dgm:t>
    </dgm:pt>
    <dgm:pt modelId="{3F64CAF0-79B5-4DEB-8B3F-1772EF1FB075}" type="parTrans" cxnId="{FBA69F7D-C973-404B-9390-4B7145AAB7C3}">
      <dgm:prSet/>
      <dgm:spPr/>
      <dgm:t>
        <a:bodyPr/>
        <a:lstStyle/>
        <a:p>
          <a:endParaRPr lang="en-US"/>
        </a:p>
      </dgm:t>
    </dgm:pt>
    <dgm:pt modelId="{546868D3-AC5B-4F66-A820-F694D44CA99D}" type="sibTrans" cxnId="{FBA69F7D-C973-404B-9390-4B7145AAB7C3}">
      <dgm:prSet/>
      <dgm:spPr/>
      <dgm:t>
        <a:bodyPr/>
        <a:lstStyle/>
        <a:p>
          <a:endParaRPr lang="en-US"/>
        </a:p>
      </dgm:t>
    </dgm:pt>
    <dgm:pt modelId="{549BEAE6-31D4-4F97-9476-44FBACC4CC46}" type="pres">
      <dgm:prSet presAssocID="{F3DB588D-9C79-4737-A752-2729772CFD76}" presName="root" presStyleCnt="0">
        <dgm:presLayoutVars>
          <dgm:dir/>
          <dgm:resizeHandles val="exact"/>
        </dgm:presLayoutVars>
      </dgm:prSet>
      <dgm:spPr/>
    </dgm:pt>
    <dgm:pt modelId="{0D8BE17F-9C32-4F4C-84DA-D339E88221EC}" type="pres">
      <dgm:prSet presAssocID="{DB643C95-CF37-4680-96B2-74519DBDC221}" presName="compNode" presStyleCnt="0"/>
      <dgm:spPr/>
    </dgm:pt>
    <dgm:pt modelId="{B9F7101A-F881-4BCB-A167-E0F3B1553163}" type="pres">
      <dgm:prSet presAssocID="{DB643C95-CF37-4680-96B2-74519DBDC221}" presName="bgRect" presStyleLbl="bgShp" presStyleIdx="0" presStyleCnt="2" custScaleY="99977"/>
      <dgm:spPr>
        <a:ln>
          <a:solidFill>
            <a:schemeClr val="tx1"/>
          </a:solidFill>
        </a:ln>
      </dgm:spPr>
    </dgm:pt>
    <dgm:pt modelId="{09352ACB-3720-4CE2-969C-304994179247}" type="pres">
      <dgm:prSet presAssocID="{DB643C95-CF37-4680-96B2-74519DBDC22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iana"/>
        </a:ext>
      </dgm:extLst>
    </dgm:pt>
    <dgm:pt modelId="{F65118C3-30B3-4809-90A6-5DF8E783F3D5}" type="pres">
      <dgm:prSet presAssocID="{DB643C95-CF37-4680-96B2-74519DBDC221}" presName="spaceRect" presStyleCnt="0"/>
      <dgm:spPr/>
    </dgm:pt>
    <dgm:pt modelId="{5185DDE2-ABF2-4118-9EDB-14CEF0AE09DB}" type="pres">
      <dgm:prSet presAssocID="{DB643C95-CF37-4680-96B2-74519DBDC221}" presName="parTx" presStyleLbl="revTx" presStyleIdx="0" presStyleCnt="2">
        <dgm:presLayoutVars>
          <dgm:chMax val="0"/>
          <dgm:chPref val="0"/>
        </dgm:presLayoutVars>
      </dgm:prSet>
      <dgm:spPr/>
    </dgm:pt>
    <dgm:pt modelId="{CD696FB9-A570-48F5-A186-AE05524BAFDA}" type="pres">
      <dgm:prSet presAssocID="{9AC002A1-28E8-4911-8536-244C1E5E5B0C}" presName="sibTrans" presStyleCnt="0"/>
      <dgm:spPr/>
    </dgm:pt>
    <dgm:pt modelId="{14061CC8-2F90-4FF7-A590-6430175E353F}" type="pres">
      <dgm:prSet presAssocID="{39508DB6-1E37-4EF2-9B3F-987DBFBCF8AF}" presName="compNode" presStyleCnt="0"/>
      <dgm:spPr/>
    </dgm:pt>
    <dgm:pt modelId="{F52AFEA2-2B28-448F-BD7C-FD33AA03EA0E}" type="pres">
      <dgm:prSet presAssocID="{39508DB6-1E37-4EF2-9B3F-987DBFBCF8AF}" presName="bgRect" presStyleLbl="bgShp" presStyleIdx="1" presStyleCnt="2"/>
      <dgm:spPr>
        <a:ln>
          <a:solidFill>
            <a:schemeClr val="tx1"/>
          </a:solidFill>
        </a:ln>
      </dgm:spPr>
    </dgm:pt>
    <dgm:pt modelId="{8A8BD4DE-D621-4786-A00B-7B33E3CEC625}" type="pres">
      <dgm:prSet presAssocID="{39508DB6-1E37-4EF2-9B3F-987DBFBCF8AF}"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Juez"/>
        </a:ext>
      </dgm:extLst>
    </dgm:pt>
    <dgm:pt modelId="{F7265438-728C-439A-AE02-91B901595385}" type="pres">
      <dgm:prSet presAssocID="{39508DB6-1E37-4EF2-9B3F-987DBFBCF8AF}" presName="spaceRect" presStyleCnt="0"/>
      <dgm:spPr/>
    </dgm:pt>
    <dgm:pt modelId="{79751F3C-3C7F-4990-8B6E-CF66222847CF}" type="pres">
      <dgm:prSet presAssocID="{39508DB6-1E37-4EF2-9B3F-987DBFBCF8AF}" presName="parTx" presStyleLbl="revTx" presStyleIdx="1" presStyleCnt="2">
        <dgm:presLayoutVars>
          <dgm:chMax val="0"/>
          <dgm:chPref val="0"/>
        </dgm:presLayoutVars>
      </dgm:prSet>
      <dgm:spPr/>
    </dgm:pt>
  </dgm:ptLst>
  <dgm:cxnLst>
    <dgm:cxn modelId="{CF3B0A0A-5036-46EC-8C8D-7CFD2300F1AC}" type="presOf" srcId="{F3DB588D-9C79-4737-A752-2729772CFD76}" destId="{549BEAE6-31D4-4F97-9476-44FBACC4CC46}" srcOrd="0" destOrd="0" presId="urn:microsoft.com/office/officeart/2018/2/layout/IconVerticalSolidList"/>
    <dgm:cxn modelId="{CEE8182C-CB7F-44FB-962C-C7A5A04B1498}" srcId="{F3DB588D-9C79-4737-A752-2729772CFD76}" destId="{DB643C95-CF37-4680-96B2-74519DBDC221}" srcOrd="0" destOrd="0" parTransId="{9B3DF20B-BDC9-4E4E-A53C-E18D29BB2F0F}" sibTransId="{9AC002A1-28E8-4911-8536-244C1E5E5B0C}"/>
    <dgm:cxn modelId="{4375BC5F-BF6B-4C1C-9196-A5FF92A07B21}" type="presOf" srcId="{39508DB6-1E37-4EF2-9B3F-987DBFBCF8AF}" destId="{79751F3C-3C7F-4990-8B6E-CF66222847CF}" srcOrd="0" destOrd="0" presId="urn:microsoft.com/office/officeart/2018/2/layout/IconVerticalSolidList"/>
    <dgm:cxn modelId="{FBA69F7D-C973-404B-9390-4B7145AAB7C3}" srcId="{F3DB588D-9C79-4737-A752-2729772CFD76}" destId="{39508DB6-1E37-4EF2-9B3F-987DBFBCF8AF}" srcOrd="1" destOrd="0" parTransId="{3F64CAF0-79B5-4DEB-8B3F-1772EF1FB075}" sibTransId="{546868D3-AC5B-4F66-A820-F694D44CA99D}"/>
    <dgm:cxn modelId="{525545D4-FC1C-4A19-9BC3-EA459C630C58}" type="presOf" srcId="{DB643C95-CF37-4680-96B2-74519DBDC221}" destId="{5185DDE2-ABF2-4118-9EDB-14CEF0AE09DB}" srcOrd="0" destOrd="0" presId="urn:microsoft.com/office/officeart/2018/2/layout/IconVerticalSolidList"/>
    <dgm:cxn modelId="{621DA796-8A56-4813-BEC3-2BB52733276D}" type="presParOf" srcId="{549BEAE6-31D4-4F97-9476-44FBACC4CC46}" destId="{0D8BE17F-9C32-4F4C-84DA-D339E88221EC}" srcOrd="0" destOrd="0" presId="urn:microsoft.com/office/officeart/2018/2/layout/IconVerticalSolidList"/>
    <dgm:cxn modelId="{9348A34C-7991-4A47-A103-37DAADFBCCB6}" type="presParOf" srcId="{0D8BE17F-9C32-4F4C-84DA-D339E88221EC}" destId="{B9F7101A-F881-4BCB-A167-E0F3B1553163}" srcOrd="0" destOrd="0" presId="urn:microsoft.com/office/officeart/2018/2/layout/IconVerticalSolidList"/>
    <dgm:cxn modelId="{291B0AFE-AE33-4EB2-8E5A-4C5E5358F60E}" type="presParOf" srcId="{0D8BE17F-9C32-4F4C-84DA-D339E88221EC}" destId="{09352ACB-3720-4CE2-969C-304994179247}" srcOrd="1" destOrd="0" presId="urn:microsoft.com/office/officeart/2018/2/layout/IconVerticalSolidList"/>
    <dgm:cxn modelId="{5FF2CC10-50B0-460F-89B3-411D1B7F45FD}" type="presParOf" srcId="{0D8BE17F-9C32-4F4C-84DA-D339E88221EC}" destId="{F65118C3-30B3-4809-90A6-5DF8E783F3D5}" srcOrd="2" destOrd="0" presId="urn:microsoft.com/office/officeart/2018/2/layout/IconVerticalSolidList"/>
    <dgm:cxn modelId="{3472475A-F4A3-4C90-BCAA-48FF6ACA8A88}" type="presParOf" srcId="{0D8BE17F-9C32-4F4C-84DA-D339E88221EC}" destId="{5185DDE2-ABF2-4118-9EDB-14CEF0AE09DB}" srcOrd="3" destOrd="0" presId="urn:microsoft.com/office/officeart/2018/2/layout/IconVerticalSolidList"/>
    <dgm:cxn modelId="{78C10766-371B-4DBE-824C-FBBA0B179F3E}" type="presParOf" srcId="{549BEAE6-31D4-4F97-9476-44FBACC4CC46}" destId="{CD696FB9-A570-48F5-A186-AE05524BAFDA}" srcOrd="1" destOrd="0" presId="urn:microsoft.com/office/officeart/2018/2/layout/IconVerticalSolidList"/>
    <dgm:cxn modelId="{6079CEA7-9DFD-4543-83C9-67D263E403B7}" type="presParOf" srcId="{549BEAE6-31D4-4F97-9476-44FBACC4CC46}" destId="{14061CC8-2F90-4FF7-A590-6430175E353F}" srcOrd="2" destOrd="0" presId="urn:microsoft.com/office/officeart/2018/2/layout/IconVerticalSolidList"/>
    <dgm:cxn modelId="{3D3C9D60-A2C5-451B-A100-321E3D852BEF}" type="presParOf" srcId="{14061CC8-2F90-4FF7-A590-6430175E353F}" destId="{F52AFEA2-2B28-448F-BD7C-FD33AA03EA0E}" srcOrd="0" destOrd="0" presId="urn:microsoft.com/office/officeart/2018/2/layout/IconVerticalSolidList"/>
    <dgm:cxn modelId="{901DAB6E-4A93-43E4-AC36-D09CAE6BD42D}" type="presParOf" srcId="{14061CC8-2F90-4FF7-A590-6430175E353F}" destId="{8A8BD4DE-D621-4786-A00B-7B33E3CEC625}" srcOrd="1" destOrd="0" presId="urn:microsoft.com/office/officeart/2018/2/layout/IconVerticalSolidList"/>
    <dgm:cxn modelId="{A238019E-90C9-4AD2-B0DF-08156617BE52}" type="presParOf" srcId="{14061CC8-2F90-4FF7-A590-6430175E353F}" destId="{F7265438-728C-439A-AE02-91B901595385}" srcOrd="2" destOrd="0" presId="urn:microsoft.com/office/officeart/2018/2/layout/IconVerticalSolidList"/>
    <dgm:cxn modelId="{C1C5BCE2-161F-4B71-AE8A-5266294ECA09}" type="presParOf" srcId="{14061CC8-2F90-4FF7-A590-6430175E353F}" destId="{79751F3C-3C7F-4990-8B6E-CF66222847C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3734B-B278-45F2-8DD3-25C4EBE5DBA7}">
      <dsp:nvSpPr>
        <dsp:cNvPr id="0" name=""/>
        <dsp:cNvSpPr/>
      </dsp:nvSpPr>
      <dsp:spPr>
        <a:xfrm>
          <a:off x="629577" y="578771"/>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0A1366-45A6-4315-AE8C-98588079B54D}">
      <dsp:nvSpPr>
        <dsp:cNvPr id="0" name=""/>
        <dsp:cNvSpPr/>
      </dsp:nvSpPr>
      <dsp:spPr>
        <a:xfrm>
          <a:off x="1031764" y="980959"/>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AA6AFA-FD11-4F8C-A43D-A0FCD730F9F5}">
      <dsp:nvSpPr>
        <dsp:cNvPr id="0" name=""/>
        <dsp:cNvSpPr/>
      </dsp:nvSpPr>
      <dsp:spPr>
        <a:xfrm>
          <a:off x="26296" y="3053772"/>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s-CO" sz="2100" b="1" kern="1200" dirty="0">
              <a:latin typeface="Book Antiqua" panose="02040602050305030304" pitchFamily="18" charset="0"/>
            </a:rPr>
            <a:t>CONCEPTO</a:t>
          </a:r>
          <a:endParaRPr lang="en-US" sz="2100" b="1" kern="1200" dirty="0">
            <a:latin typeface="Book Antiqua" panose="02040602050305030304" pitchFamily="18" charset="0"/>
          </a:endParaRPr>
        </a:p>
      </dsp:txBody>
      <dsp:txXfrm>
        <a:off x="26296" y="3053772"/>
        <a:ext cx="3093750" cy="720000"/>
      </dsp:txXfrm>
    </dsp:sp>
    <dsp:sp modelId="{39411CED-993D-48AA-BE79-6CABD60A8A47}">
      <dsp:nvSpPr>
        <dsp:cNvPr id="0" name=""/>
        <dsp:cNvSpPr/>
      </dsp:nvSpPr>
      <dsp:spPr>
        <a:xfrm>
          <a:off x="4264733" y="578771"/>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ABFB0F-25ED-4037-AE81-E18987B9B0C5}">
      <dsp:nvSpPr>
        <dsp:cNvPr id="0" name=""/>
        <dsp:cNvSpPr/>
      </dsp:nvSpPr>
      <dsp:spPr>
        <a:xfrm>
          <a:off x="4666921" y="980959"/>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AE7CA2-201C-4FD3-A8A9-7838AA11F735}">
      <dsp:nvSpPr>
        <dsp:cNvPr id="0" name=""/>
        <dsp:cNvSpPr/>
      </dsp:nvSpPr>
      <dsp:spPr>
        <a:xfrm>
          <a:off x="3661452" y="3053772"/>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s-CO" sz="2100" b="1" kern="1200" dirty="0">
              <a:latin typeface="Book Antiqua" panose="02040602050305030304" pitchFamily="18" charset="0"/>
            </a:rPr>
            <a:t>MARCO LEGAL </a:t>
          </a:r>
          <a:endParaRPr lang="en-US" sz="2100" b="1" kern="1200" dirty="0">
            <a:latin typeface="Book Antiqua" panose="02040602050305030304" pitchFamily="18" charset="0"/>
          </a:endParaRPr>
        </a:p>
      </dsp:txBody>
      <dsp:txXfrm>
        <a:off x="3661452" y="3053772"/>
        <a:ext cx="3093750" cy="720000"/>
      </dsp:txXfrm>
    </dsp:sp>
    <dsp:sp modelId="{0E346C56-6E5E-4CBC-AB20-363ABE1254A2}">
      <dsp:nvSpPr>
        <dsp:cNvPr id="0" name=""/>
        <dsp:cNvSpPr/>
      </dsp:nvSpPr>
      <dsp:spPr>
        <a:xfrm>
          <a:off x="8115617" y="570619"/>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06BB8B-C705-422F-A8C2-60F083F39B42}">
      <dsp:nvSpPr>
        <dsp:cNvPr id="0" name=""/>
        <dsp:cNvSpPr/>
      </dsp:nvSpPr>
      <dsp:spPr>
        <a:xfrm>
          <a:off x="8517804" y="980959"/>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9A23E3-E497-4DB2-AB92-751AE58C50FD}">
      <dsp:nvSpPr>
        <dsp:cNvPr id="0" name=""/>
        <dsp:cNvSpPr/>
      </dsp:nvSpPr>
      <dsp:spPr>
        <a:xfrm>
          <a:off x="7296608" y="3053772"/>
          <a:ext cx="3525204"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s-CO" sz="2100" b="1" kern="1200" dirty="0">
              <a:latin typeface="Book Antiqua" panose="02040602050305030304" pitchFamily="18" charset="0"/>
            </a:rPr>
            <a:t>TIPOS DE RESPONSABILIDADES </a:t>
          </a:r>
          <a:endParaRPr lang="en-US" sz="2100" b="1" kern="1200" dirty="0">
            <a:latin typeface="Book Antiqua" panose="02040602050305030304" pitchFamily="18" charset="0"/>
          </a:endParaRPr>
        </a:p>
      </dsp:txBody>
      <dsp:txXfrm>
        <a:off x="7296608" y="3053772"/>
        <a:ext cx="3525204"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CBD73C-FF81-4AA5-B19D-393900399D4A}">
      <dsp:nvSpPr>
        <dsp:cNvPr id="0" name=""/>
        <dsp:cNvSpPr/>
      </dsp:nvSpPr>
      <dsp:spPr>
        <a:xfrm>
          <a:off x="212335"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3EC3BD-43C1-4C6F-B263-39723F73515F}">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E85FE3-2B8D-48B7-9228-7859C747B19F}">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s-CO" sz="2000" b="1" kern="1200"/>
            <a:t>EL ESTADO</a:t>
          </a:r>
          <a:r>
            <a:rPr lang="es-CO" sz="2000" kern="1200"/>
            <a:t>: Titular de la acción </a:t>
          </a:r>
          <a:endParaRPr lang="en-US" sz="2000" kern="1200"/>
        </a:p>
      </dsp:txBody>
      <dsp:txXfrm>
        <a:off x="1834517" y="469890"/>
        <a:ext cx="3148942" cy="1335915"/>
      </dsp:txXfrm>
    </dsp:sp>
    <dsp:sp modelId="{7563642E-B2D8-453F-A047-FC46C7FF6987}">
      <dsp:nvSpPr>
        <dsp:cNvPr id="0" name=""/>
        <dsp:cNvSpPr/>
      </dsp:nvSpPr>
      <dsp:spPr>
        <a:xfrm>
          <a:off x="5532139"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875B13-E65A-4394-8994-4AAA9706990A}">
      <dsp:nvSpPr>
        <dsp:cNvPr id="0" name=""/>
        <dsp:cNvSpPr/>
      </dsp:nvSpPr>
      <dsp:spPr>
        <a:xfrm>
          <a:off x="5812681" y="750432"/>
          <a:ext cx="774830" cy="774830"/>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357C2B-740F-41D2-AFBF-67BADA797610}">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s-CO" sz="2000" b="1" kern="1200"/>
            <a:t>PGN</a:t>
          </a:r>
          <a:r>
            <a:rPr lang="es-CO" sz="2000" kern="1200"/>
            <a:t>: Privativa y Preferente. </a:t>
          </a:r>
          <a:endParaRPr lang="en-US" sz="2000" kern="1200"/>
        </a:p>
      </dsp:txBody>
      <dsp:txXfrm>
        <a:off x="7154322" y="469890"/>
        <a:ext cx="3148942" cy="1335915"/>
      </dsp:txXfrm>
    </dsp:sp>
    <dsp:sp modelId="{0ED80FD1-ECE4-4A63-B7CB-6FB8F9F83951}">
      <dsp:nvSpPr>
        <dsp:cNvPr id="0" name=""/>
        <dsp:cNvSpPr/>
      </dsp:nvSpPr>
      <dsp:spPr>
        <a:xfrm>
          <a:off x="212335"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1B0523-EA32-4BCF-BE80-9954B741425B}">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1FA7A1-3DAF-4E78-84E4-DC86751EBA63}">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s-CO" sz="2000" b="1" kern="1200" dirty="0"/>
            <a:t>PERSONERÍAS: </a:t>
          </a:r>
          <a:r>
            <a:rPr lang="es-CO" sz="2000" kern="1200" dirty="0"/>
            <a:t>Función subsidiaria.</a:t>
          </a:r>
          <a:r>
            <a:rPr lang="es-CO" sz="2000" b="1" kern="1200" dirty="0"/>
            <a:t>  </a:t>
          </a:r>
          <a:r>
            <a:rPr lang="es-CO" sz="2000" kern="1200" dirty="0"/>
            <a:t> </a:t>
          </a:r>
          <a:endParaRPr lang="en-US" sz="2000" kern="1200" dirty="0"/>
        </a:p>
      </dsp:txBody>
      <dsp:txXfrm>
        <a:off x="1834517" y="2545532"/>
        <a:ext cx="3148942" cy="1335915"/>
      </dsp:txXfrm>
    </dsp:sp>
    <dsp:sp modelId="{8F466AD3-911B-4B07-AE4E-85AAD8169336}">
      <dsp:nvSpPr>
        <dsp:cNvPr id="0" name=""/>
        <dsp:cNvSpPr/>
      </dsp:nvSpPr>
      <dsp:spPr>
        <a:xfrm>
          <a:off x="5532139"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75F892-6466-4BA5-A994-0A0816129B0A}">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B2483F-BFC6-478C-8303-731168B22D4A}">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89000">
            <a:lnSpc>
              <a:spcPct val="100000"/>
            </a:lnSpc>
            <a:spcBef>
              <a:spcPct val="0"/>
            </a:spcBef>
            <a:spcAft>
              <a:spcPct val="35000"/>
            </a:spcAft>
            <a:buNone/>
          </a:pPr>
          <a:r>
            <a:rPr lang="es-CO" sz="2000" b="1" kern="1200"/>
            <a:t>OFICINAS DE CONTROL INTERNO</a:t>
          </a:r>
          <a:r>
            <a:rPr lang="es-CO" sz="2000" kern="1200"/>
            <a:t>: Investiga funcionarios de sus propias dependencias (Más alto nivel).  </a:t>
          </a:r>
          <a:endParaRPr lang="en-US" sz="2000" kern="1200"/>
        </a:p>
      </dsp:txBody>
      <dsp:txXfrm>
        <a:off x="7154322" y="2545532"/>
        <a:ext cx="3148942" cy="13359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F7101A-F881-4BCB-A167-E0F3B1553163}">
      <dsp:nvSpPr>
        <dsp:cNvPr id="0" name=""/>
        <dsp:cNvSpPr/>
      </dsp:nvSpPr>
      <dsp:spPr>
        <a:xfrm>
          <a:off x="0" y="285035"/>
          <a:ext cx="10515600" cy="1932839"/>
        </a:xfrm>
        <a:prstGeom prst="roundRect">
          <a:avLst>
            <a:gd name="adj" fmla="val 10000"/>
          </a:avLst>
        </a:prstGeom>
        <a:solidFill>
          <a:schemeClr val="accent1">
            <a:tint val="40000"/>
            <a:hueOff val="0"/>
            <a:satOff val="0"/>
            <a:lumOff val="0"/>
            <a:alphaOff val="0"/>
          </a:schemeClr>
        </a:solidFill>
        <a:ln>
          <a:solidFill>
            <a:schemeClr val="tx1"/>
          </a:solidFill>
        </a:ln>
        <a:effectLst/>
      </dsp:spPr>
      <dsp:style>
        <a:lnRef idx="0">
          <a:scrgbClr r="0" g="0" b="0"/>
        </a:lnRef>
        <a:fillRef idx="1">
          <a:scrgbClr r="0" g="0" b="0"/>
        </a:fillRef>
        <a:effectRef idx="2">
          <a:scrgbClr r="0" g="0" b="0"/>
        </a:effectRef>
        <a:fontRef idx="minor"/>
      </dsp:style>
    </dsp:sp>
    <dsp:sp modelId="{09352ACB-3720-4CE2-969C-304994179247}">
      <dsp:nvSpPr>
        <dsp:cNvPr id="0" name=""/>
        <dsp:cNvSpPr/>
      </dsp:nvSpPr>
      <dsp:spPr>
        <a:xfrm>
          <a:off x="584953" y="719679"/>
          <a:ext cx="1063551" cy="10635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185DDE2-ABF2-4118-9EDB-14CEF0AE09DB}">
      <dsp:nvSpPr>
        <dsp:cNvPr id="0" name=""/>
        <dsp:cNvSpPr/>
      </dsp:nvSpPr>
      <dsp:spPr>
        <a:xfrm>
          <a:off x="2233457" y="284812"/>
          <a:ext cx="8282142" cy="19337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653" tIns="204653" rIns="204653" bIns="204653" numCol="1" spcCol="1270" anchor="ctr" anchorCtr="0">
          <a:noAutofit/>
        </a:bodyPr>
        <a:lstStyle/>
        <a:p>
          <a:pPr marL="0" lvl="0" indent="0" algn="just" defTabSz="1066800">
            <a:lnSpc>
              <a:spcPct val="100000"/>
            </a:lnSpc>
            <a:spcBef>
              <a:spcPct val="0"/>
            </a:spcBef>
            <a:spcAft>
              <a:spcPct val="35000"/>
            </a:spcAft>
            <a:buNone/>
          </a:pPr>
          <a:r>
            <a:rPr lang="es-MX" sz="2400" kern="1200" dirty="0">
              <a:latin typeface="Book Antiqua" panose="02040602050305030304" pitchFamily="18" charset="0"/>
            </a:rPr>
            <a:t>Tiene como objetivo la determinación de la responsabilidad, con el fin de recuperar los dineros sustraídos al erario y, en general buscar el resarcimiento de los daños del patrimonio público.</a:t>
          </a:r>
          <a:endParaRPr lang="en-US" sz="2400" kern="1200" dirty="0">
            <a:latin typeface="Book Antiqua" panose="02040602050305030304" pitchFamily="18" charset="0"/>
          </a:endParaRPr>
        </a:p>
      </dsp:txBody>
      <dsp:txXfrm>
        <a:off x="2233457" y="284812"/>
        <a:ext cx="8282142" cy="1933729"/>
      </dsp:txXfrm>
    </dsp:sp>
    <dsp:sp modelId="{F52AFEA2-2B28-448F-BD7C-FD33AA03EA0E}">
      <dsp:nvSpPr>
        <dsp:cNvPr id="0" name=""/>
        <dsp:cNvSpPr/>
      </dsp:nvSpPr>
      <dsp:spPr>
        <a:xfrm>
          <a:off x="0" y="2578305"/>
          <a:ext cx="10515600" cy="1933729"/>
        </a:xfrm>
        <a:prstGeom prst="roundRect">
          <a:avLst>
            <a:gd name="adj" fmla="val 10000"/>
          </a:avLst>
        </a:prstGeom>
        <a:solidFill>
          <a:schemeClr val="accent1">
            <a:tint val="40000"/>
            <a:hueOff val="0"/>
            <a:satOff val="0"/>
            <a:lumOff val="0"/>
            <a:alphaOff val="0"/>
          </a:schemeClr>
        </a:solidFill>
        <a:ln>
          <a:solidFill>
            <a:schemeClr val="tx1"/>
          </a:solidFill>
        </a:ln>
        <a:effectLst/>
      </dsp:spPr>
      <dsp:style>
        <a:lnRef idx="0">
          <a:scrgbClr r="0" g="0" b="0"/>
        </a:lnRef>
        <a:fillRef idx="1">
          <a:scrgbClr r="0" g="0" b="0"/>
        </a:fillRef>
        <a:effectRef idx="2">
          <a:scrgbClr r="0" g="0" b="0"/>
        </a:effectRef>
        <a:fontRef idx="minor"/>
      </dsp:style>
    </dsp:sp>
    <dsp:sp modelId="{8A8BD4DE-D621-4786-A00B-7B33E3CEC625}">
      <dsp:nvSpPr>
        <dsp:cNvPr id="0" name=""/>
        <dsp:cNvSpPr/>
      </dsp:nvSpPr>
      <dsp:spPr>
        <a:xfrm>
          <a:off x="584953" y="3013394"/>
          <a:ext cx="1063551" cy="10635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9751F3C-3C7F-4990-8B6E-CF66222847CF}">
      <dsp:nvSpPr>
        <dsp:cNvPr id="0" name=""/>
        <dsp:cNvSpPr/>
      </dsp:nvSpPr>
      <dsp:spPr>
        <a:xfrm>
          <a:off x="2233457" y="2578305"/>
          <a:ext cx="8282142" cy="19337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653" tIns="204653" rIns="204653" bIns="204653" numCol="1" spcCol="1270" anchor="ctr" anchorCtr="0">
          <a:noAutofit/>
        </a:bodyPr>
        <a:lstStyle/>
        <a:p>
          <a:pPr marL="0" lvl="0" indent="0" algn="just" defTabSz="1066800">
            <a:lnSpc>
              <a:spcPct val="100000"/>
            </a:lnSpc>
            <a:spcBef>
              <a:spcPct val="0"/>
            </a:spcBef>
            <a:spcAft>
              <a:spcPct val="35000"/>
            </a:spcAft>
            <a:buNone/>
          </a:pPr>
          <a:r>
            <a:rPr lang="es-MX" sz="2400" kern="1200" dirty="0">
              <a:latin typeface="Book Antiqua" panose="02040602050305030304" pitchFamily="18" charset="0"/>
            </a:rPr>
            <a:t>Mediante el proceso de responsabilidad fiscal se procura recuperar dineros públicos malversados o extraviados como consecuencia de una inadecuada función fiscal (</a:t>
          </a:r>
          <a:r>
            <a:rPr lang="es-MX" sz="2400" i="1" kern="1200" dirty="0">
              <a:latin typeface="Book Antiqua" panose="02040602050305030304" pitchFamily="18" charset="0"/>
            </a:rPr>
            <a:t>fuente Contraloría General de la República) </a:t>
          </a:r>
          <a:endParaRPr lang="en-US" sz="2400" kern="1200" dirty="0">
            <a:latin typeface="Book Antiqua" panose="02040602050305030304" pitchFamily="18" charset="0"/>
          </a:endParaRPr>
        </a:p>
      </dsp:txBody>
      <dsp:txXfrm>
        <a:off x="2233457" y="2578305"/>
        <a:ext cx="8282142" cy="1933729"/>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8F8496-1FA7-C5B4-4B83-CA8D77E53A7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28AA54E6-E166-5540-98EC-F79F277FB5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40784BC2-E935-D801-2806-2ED2C2B3133F}"/>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5" name="Marcador de pie de página 4">
            <a:extLst>
              <a:ext uri="{FF2B5EF4-FFF2-40B4-BE49-F238E27FC236}">
                <a16:creationId xmlns:a16="http://schemas.microsoft.com/office/drawing/2014/main" id="{1E13174F-D2A2-CD60-BD3B-E1BEE2B5B48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D54AB84-DC2E-F143-98B7-01AA6DC4E934}"/>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553339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0AAABD-E532-0E3F-39ED-AB837CEAC3DB}"/>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93CA712E-0089-1EE6-83BE-7D2B1D17B8E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57675E7-BC03-7230-743A-36597A6FF903}"/>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5" name="Marcador de pie de página 4">
            <a:extLst>
              <a:ext uri="{FF2B5EF4-FFF2-40B4-BE49-F238E27FC236}">
                <a16:creationId xmlns:a16="http://schemas.microsoft.com/office/drawing/2014/main" id="{12B0AD96-56EE-99F4-D83E-3ED1B5142995}"/>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A54CC32-7D3A-23EB-F13F-A881D45BC760}"/>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925893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55D82B1-0FAC-6CD1-5A02-2F621E01F28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73E8521E-3675-CDF6-B475-2D8F04D4DDB9}"/>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5BBA08E-2106-AD68-23D0-163EB171F51C}"/>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5" name="Marcador de pie de página 4">
            <a:extLst>
              <a:ext uri="{FF2B5EF4-FFF2-40B4-BE49-F238E27FC236}">
                <a16:creationId xmlns:a16="http://schemas.microsoft.com/office/drawing/2014/main" id="{D371F31B-3CBA-D8AC-7C2A-DA3302A9C8A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39BDA88-A6EF-57C5-671A-CBA4C4B68969}"/>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2208197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67" b="1" i="0">
                <a:solidFill>
                  <a:srgbClr val="00498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rgbClr val="00498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9144000" h="5143500">
                <a:moveTo>
                  <a:pt x="9144000" y="0"/>
                </a:moveTo>
                <a:lnTo>
                  <a:pt x="0" y="0"/>
                </a:lnTo>
                <a:lnTo>
                  <a:pt x="0" y="5143500"/>
                </a:lnTo>
                <a:lnTo>
                  <a:pt x="9144000" y="5143500"/>
                </a:lnTo>
                <a:lnTo>
                  <a:pt x="9144000" y="0"/>
                </a:lnTo>
                <a:close/>
              </a:path>
            </a:pathLst>
          </a:custGeom>
          <a:solidFill>
            <a:srgbClr val="DCEAFA"/>
          </a:solidFill>
        </p:spPr>
        <p:txBody>
          <a:bodyPr wrap="square" lIns="0" tIns="0" rIns="0" bIns="0" rtlCol="0"/>
          <a:lstStyle/>
          <a:p>
            <a:endParaRPr sz="2400"/>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7/17/2024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8D5845-A713-EB87-837E-4BF9B557220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F366816C-8262-B441-5DB5-0B3BFC5A9BF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446D992-3111-EA23-5106-C264B63821C0}"/>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5" name="Marcador de pie de página 4">
            <a:extLst>
              <a:ext uri="{FF2B5EF4-FFF2-40B4-BE49-F238E27FC236}">
                <a16:creationId xmlns:a16="http://schemas.microsoft.com/office/drawing/2014/main" id="{6CD88BC0-CC59-F320-BE20-3FFF2E8F5498}"/>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6DF3247-2636-C5F7-C162-AD8C3435E264}"/>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1925669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E37529-D3CF-ECD3-5CD3-AEEE05B65F1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9E350F7-15E7-313F-A8A9-2BC3B75414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61AB526-24FC-FDC2-60F1-A998232536AE}"/>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5" name="Marcador de pie de página 4">
            <a:extLst>
              <a:ext uri="{FF2B5EF4-FFF2-40B4-BE49-F238E27FC236}">
                <a16:creationId xmlns:a16="http://schemas.microsoft.com/office/drawing/2014/main" id="{96C3006A-316B-F469-5675-96E14D23D76D}"/>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BEA23E9-FC06-4CEA-F0B7-81D0E3468327}"/>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120157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F03BA4-3C73-9FF7-C4F3-525CD890337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BD44C5A7-2D4C-5571-B6D8-7EE307DC2F2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3A5A854C-F8D1-1F4A-7662-9B856D8B298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0E6AB3D-01AE-1557-40C7-B7B9734F8D7D}"/>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6" name="Marcador de pie de página 5">
            <a:extLst>
              <a:ext uri="{FF2B5EF4-FFF2-40B4-BE49-F238E27FC236}">
                <a16:creationId xmlns:a16="http://schemas.microsoft.com/office/drawing/2014/main" id="{45F12D5C-F9E1-7E83-D5E7-05ADE0391B58}"/>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DD6CA89B-0001-F684-721D-C3CE177BF991}"/>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4087740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2E3D56-51BC-3D6A-EB1A-F43AC1908350}"/>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CC7C6AA5-A5A7-E0B9-D50B-BD34512F6C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3D07287-4061-36DF-3B1B-8211F04A246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885759C8-95EA-53C6-B90A-3801A15BD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68CE19A1-6881-D3E9-94A5-D69927A1A43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EC5BCBCA-B4AF-08BF-7A0A-3A78060D5D6A}"/>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8" name="Marcador de pie de página 7">
            <a:extLst>
              <a:ext uri="{FF2B5EF4-FFF2-40B4-BE49-F238E27FC236}">
                <a16:creationId xmlns:a16="http://schemas.microsoft.com/office/drawing/2014/main" id="{F092668E-0757-9189-5391-06D4DAFEC122}"/>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C25E66E1-6789-6A61-66E1-02C5BEE48386}"/>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332818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7AF345-A6BF-9A07-D01D-3D3AA5DB66BA}"/>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3E0528C8-6733-B1FD-8717-315A0A140BAC}"/>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4" name="Marcador de pie de página 3">
            <a:extLst>
              <a:ext uri="{FF2B5EF4-FFF2-40B4-BE49-F238E27FC236}">
                <a16:creationId xmlns:a16="http://schemas.microsoft.com/office/drawing/2014/main" id="{B8339455-75FF-A2D6-8B5F-211A3769857C}"/>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E2B93F60-CEBF-C0A9-7ECC-5647FD84685A}"/>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268663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8ECF322-53AA-9CF4-DFAB-66140991DD2E}"/>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3" name="Marcador de pie de página 2">
            <a:extLst>
              <a:ext uri="{FF2B5EF4-FFF2-40B4-BE49-F238E27FC236}">
                <a16:creationId xmlns:a16="http://schemas.microsoft.com/office/drawing/2014/main" id="{2F2187D2-97E4-8B2F-E3B8-BEBFB4A7F4AB}"/>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0373CCE9-F1D6-591E-421F-F6566942B1D4}"/>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1015386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A9A06A-DB24-4D11-AC96-F7266F52335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2A271B1-16F1-E2AA-23B5-3FE079931F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976787C3-1EB3-D84A-D893-265691E88E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86C84A7-4533-0EC1-D347-AC0E011ED0CD}"/>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6" name="Marcador de pie de página 5">
            <a:extLst>
              <a:ext uri="{FF2B5EF4-FFF2-40B4-BE49-F238E27FC236}">
                <a16:creationId xmlns:a16="http://schemas.microsoft.com/office/drawing/2014/main" id="{B162825A-FF47-8650-A66C-FD9BD2462A39}"/>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B7921EA9-1831-15B2-6138-A15913FC877E}"/>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1459972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0FCAC9-D848-1DFB-BEB2-63977011481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BE0175CB-668F-EC3A-DE68-434DC2E6BC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2A2FEEBA-5DE6-C781-63FE-3E5AB8B009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4602837-B9AD-4747-3600-6FD439245E3E}"/>
              </a:ext>
            </a:extLst>
          </p:cNvPr>
          <p:cNvSpPr>
            <a:spLocks noGrp="1"/>
          </p:cNvSpPr>
          <p:nvPr>
            <p:ph type="dt" sz="half" idx="10"/>
          </p:nvPr>
        </p:nvSpPr>
        <p:spPr/>
        <p:txBody>
          <a:bodyPr/>
          <a:lstStyle/>
          <a:p>
            <a:fld id="{50F81DD3-9E90-47D8-AA7E-018F63A5BF74}" type="datetimeFigureOut">
              <a:rPr lang="es-CO" smtClean="0"/>
              <a:t>17/07/2024</a:t>
            </a:fld>
            <a:endParaRPr lang="es-CO"/>
          </a:p>
        </p:txBody>
      </p:sp>
      <p:sp>
        <p:nvSpPr>
          <p:cNvPr id="6" name="Marcador de pie de página 5">
            <a:extLst>
              <a:ext uri="{FF2B5EF4-FFF2-40B4-BE49-F238E27FC236}">
                <a16:creationId xmlns:a16="http://schemas.microsoft.com/office/drawing/2014/main" id="{6A3B81A1-1939-8A70-E881-E6EB195972DE}"/>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CBDBF093-AF0F-B5EB-3285-1F2AB0F084A8}"/>
              </a:ext>
            </a:extLst>
          </p:cNvPr>
          <p:cNvSpPr>
            <a:spLocks noGrp="1"/>
          </p:cNvSpPr>
          <p:nvPr>
            <p:ph type="sldNum" sz="quarter" idx="12"/>
          </p:nvPr>
        </p:nvSpPr>
        <p:spPr/>
        <p:txBody>
          <a:bodyPr/>
          <a:lstStyle/>
          <a:p>
            <a:fld id="{FB9067CC-20E2-4193-8D2E-0FC1D047346F}" type="slidenum">
              <a:rPr lang="es-CO" smtClean="0"/>
              <a:t>‹Nº›</a:t>
            </a:fld>
            <a:endParaRPr lang="es-CO"/>
          </a:p>
        </p:txBody>
      </p:sp>
    </p:spTree>
    <p:extLst>
      <p:ext uri="{BB962C8B-B14F-4D97-AF65-F5344CB8AC3E}">
        <p14:creationId xmlns:p14="http://schemas.microsoft.com/office/powerpoint/2010/main" val="3188699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39E47BE-B1C4-D918-3C6F-32310064B7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9B701B2-8BB0-FAC2-B4D6-1C70D857E7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CDB8AA3-816B-D6BF-E0E0-60E4FC7CD7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F81DD3-9E90-47D8-AA7E-018F63A5BF74}" type="datetimeFigureOut">
              <a:rPr lang="es-CO" smtClean="0"/>
              <a:t>17/07/2024</a:t>
            </a:fld>
            <a:endParaRPr lang="es-CO"/>
          </a:p>
        </p:txBody>
      </p:sp>
      <p:sp>
        <p:nvSpPr>
          <p:cNvPr id="5" name="Marcador de pie de página 4">
            <a:extLst>
              <a:ext uri="{FF2B5EF4-FFF2-40B4-BE49-F238E27FC236}">
                <a16:creationId xmlns:a16="http://schemas.microsoft.com/office/drawing/2014/main" id="{510B15B3-10DE-61E1-BCAE-D57A0AE730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D2F6D6F5-CF23-8CB3-49F2-4F63B58816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9067CC-20E2-4193-8D2E-0FC1D047346F}" type="slidenum">
              <a:rPr lang="es-CO" smtClean="0"/>
              <a:t>‹Nº›</a:t>
            </a:fld>
            <a:endParaRPr lang="es-CO"/>
          </a:p>
        </p:txBody>
      </p:sp>
    </p:spTree>
    <p:extLst>
      <p:ext uri="{BB962C8B-B14F-4D97-AF65-F5344CB8AC3E}">
        <p14:creationId xmlns:p14="http://schemas.microsoft.com/office/powerpoint/2010/main" val="587698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78062" y="297281"/>
            <a:ext cx="10817012" cy="807720"/>
          </a:xfrm>
          <a:prstGeom prst="rect">
            <a:avLst/>
          </a:prstGeom>
        </p:spPr>
        <p:txBody>
          <a:bodyPr wrap="square" lIns="0" tIns="0" rIns="0" bIns="0">
            <a:spAutoFit/>
          </a:bodyPr>
          <a:lstStyle>
            <a:lvl1pPr>
              <a:defRPr sz="2000" b="1" i="0">
                <a:solidFill>
                  <a:srgbClr val="004984"/>
                </a:solidFill>
                <a:latin typeface="Calibri"/>
                <a:cs typeface="Calibri"/>
              </a:defRPr>
            </a:lvl1pPr>
          </a:lstStyle>
          <a:p>
            <a:endParaRPr/>
          </a:p>
        </p:txBody>
      </p:sp>
      <p:sp>
        <p:nvSpPr>
          <p:cNvPr id="3" name="Holder 3"/>
          <p:cNvSpPr>
            <a:spLocks noGrp="1"/>
          </p:cNvSpPr>
          <p:nvPr>
            <p:ph type="body" idx="1"/>
          </p:nvPr>
        </p:nvSpPr>
        <p:spPr>
          <a:xfrm>
            <a:off x="1158580" y="2613660"/>
            <a:ext cx="9874841" cy="3031067"/>
          </a:xfrm>
          <a:prstGeom prst="rect">
            <a:avLst/>
          </a:prstGeom>
        </p:spPr>
        <p:txBody>
          <a:bodyPr wrap="square" lIns="0" tIns="0" rIns="0" bIns="0">
            <a:spAutoFit/>
          </a:bodyPr>
          <a:lstStyle>
            <a:lvl1pPr>
              <a:defRPr sz="1800" b="0" i="0">
                <a:solidFill>
                  <a:srgbClr val="004984"/>
                </a:solidFill>
                <a:latin typeface="Calibri"/>
                <a:cs typeface="Calibri"/>
              </a:defRPr>
            </a:lvl1pPr>
          </a:lstStyle>
          <a:p>
            <a:endParaRPr/>
          </a:p>
        </p:txBody>
      </p:sp>
      <p:sp>
        <p:nvSpPr>
          <p:cNvPr id="4" name="Holder 4"/>
          <p:cNvSpPr>
            <a:spLocks noGrp="1"/>
          </p:cNvSpPr>
          <p:nvPr>
            <p:ph type="ftr" sz="quarter" idx="5"/>
          </p:nvPr>
        </p:nvSpPr>
        <p:spPr>
          <a:xfrm>
            <a:off x="4145280" y="6377941"/>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1"/>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7/17/2024</a:t>
            </a:fld>
            <a:endParaRPr lang="en-US"/>
          </a:p>
        </p:txBody>
      </p:sp>
      <p:sp>
        <p:nvSpPr>
          <p:cNvPr id="6" name="Holder 6"/>
          <p:cNvSpPr>
            <a:spLocks noGrp="1"/>
          </p:cNvSpPr>
          <p:nvPr>
            <p:ph type="sldNum" sz="quarter" idx="7"/>
          </p:nvPr>
        </p:nvSpPr>
        <p:spPr>
          <a:xfrm>
            <a:off x="8778240" y="6377941"/>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2" r:id="rId1"/>
    <p:sldLayoutId id="2147483665" r:id="rId2"/>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Layout" Target="../slideLayouts/slideLayout1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29.png"/><Relationship Id="rId2" Type="http://schemas.openxmlformats.org/officeDocument/2006/relationships/image" Target="../media/image27.png"/><Relationship Id="rId1" Type="http://schemas.openxmlformats.org/officeDocument/2006/relationships/slideLayout" Target="../slideLayouts/slideLayout12.xml"/><Relationship Id="rId6" Type="http://schemas.openxmlformats.org/officeDocument/2006/relationships/image" Target="../media/image25.png"/><Relationship Id="rId5" Type="http://schemas.openxmlformats.org/officeDocument/2006/relationships/image" Target="../media/image23.png"/><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23.png"/><Relationship Id="rId2" Type="http://schemas.openxmlformats.org/officeDocument/2006/relationships/image" Target="../media/image27.png"/><Relationship Id="rId1" Type="http://schemas.openxmlformats.org/officeDocument/2006/relationships/slideLayout" Target="../slideLayouts/slideLayout12.xml"/><Relationship Id="rId6" Type="http://schemas.openxmlformats.org/officeDocument/2006/relationships/image" Target="../media/image21.png"/><Relationship Id="rId5" Type="http://schemas.openxmlformats.org/officeDocument/2006/relationships/image" Target="../media/image30.png"/><Relationship Id="rId4" Type="http://schemas.openxmlformats.org/officeDocument/2006/relationships/image" Target="../media/image29.png"/></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BA2C9D6-224D-7BD9-3875-BEE10B37D135}"/>
              </a:ext>
            </a:extLst>
          </p:cNvPr>
          <p:cNvSpPr>
            <a:spLocks noGrp="1"/>
          </p:cNvSpPr>
          <p:nvPr>
            <p:ph type="ctrTitle"/>
          </p:nvPr>
        </p:nvSpPr>
        <p:spPr>
          <a:xfrm>
            <a:off x="1478595" y="683939"/>
            <a:ext cx="9231410" cy="3542045"/>
          </a:xfrm>
        </p:spPr>
        <p:txBody>
          <a:bodyPr anchor="b">
            <a:normAutofit/>
          </a:bodyPr>
          <a:lstStyle/>
          <a:p>
            <a:r>
              <a:rPr lang="es-ES" sz="4600" b="1" i="0" dirty="0">
                <a:effectLst/>
                <a:latin typeface="Book Antiqua" panose="02040602050305030304" pitchFamily="18" charset="0"/>
                <a:cs typeface="Sabon Next LT" panose="02000500000000000000" pitchFamily="2" charset="0"/>
              </a:rPr>
              <a:t>RESPONSABILIDADES DE LOS SERVIDORES PÚBLICOS EN EL EJERCICIO DE SUS FUNCIONES </a:t>
            </a:r>
            <a:endParaRPr lang="es-CO" sz="4600" b="1" dirty="0">
              <a:latin typeface="Book Antiqua" panose="02040602050305030304" pitchFamily="18" charset="0"/>
              <a:cs typeface="Sabon Next LT" panose="02000500000000000000" pitchFamily="2" charset="0"/>
            </a:endParaRPr>
          </a:p>
        </p:txBody>
      </p:sp>
      <p:sp>
        <p:nvSpPr>
          <p:cNvPr id="3" name="Subtítulo 2">
            <a:extLst>
              <a:ext uri="{FF2B5EF4-FFF2-40B4-BE49-F238E27FC236}">
                <a16:creationId xmlns:a16="http://schemas.microsoft.com/office/drawing/2014/main" id="{15134653-8415-9A56-8EAD-A97E4DBE6F45}"/>
              </a:ext>
            </a:extLst>
          </p:cNvPr>
          <p:cNvSpPr>
            <a:spLocks noGrp="1"/>
          </p:cNvSpPr>
          <p:nvPr>
            <p:ph type="subTitle" idx="1"/>
          </p:nvPr>
        </p:nvSpPr>
        <p:spPr>
          <a:xfrm>
            <a:off x="2528132" y="4437135"/>
            <a:ext cx="7132335" cy="1312657"/>
          </a:xfrm>
        </p:spPr>
        <p:txBody>
          <a:bodyPr anchor="t">
            <a:normAutofit/>
          </a:bodyPr>
          <a:lstStyle/>
          <a:p>
            <a:endParaRPr lang="es-CO" dirty="0"/>
          </a:p>
          <a:p>
            <a:r>
              <a:rPr lang="es-CO" b="1" dirty="0">
                <a:latin typeface="Book Antiqua" panose="02040602050305030304" pitchFamily="18" charset="0"/>
                <a:cs typeface="Sabon Next LT" panose="02000500000000000000" pitchFamily="2" charset="0"/>
              </a:rPr>
              <a:t>STEWING JOSÉ ARTEAGA PADILLA </a:t>
            </a:r>
          </a:p>
        </p:txBody>
      </p:sp>
    </p:spTree>
    <p:extLst>
      <p:ext uri="{BB962C8B-B14F-4D97-AF65-F5344CB8AC3E}">
        <p14:creationId xmlns:p14="http://schemas.microsoft.com/office/powerpoint/2010/main" val="903295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700"/>
                                        <p:tgtEl>
                                          <p:spTgt spid="3">
                                            <p:txEl>
                                              <p:pRg st="1" end="1"/>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8949" y="178478"/>
            <a:ext cx="676487" cy="140209"/>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800" spc="-7" dirty="0">
                <a:solidFill>
                  <a:srgbClr val="0066CD"/>
                </a:solidFill>
                <a:latin typeface="Calibri"/>
                <a:cs typeface="Calibri"/>
              </a:rPr>
              <a:t>Func</a:t>
            </a:r>
            <a:r>
              <a:rPr sz="800" spc="-13" dirty="0">
                <a:solidFill>
                  <a:srgbClr val="0066CD"/>
                </a:solidFill>
                <a:latin typeface="Calibri"/>
                <a:cs typeface="Calibri"/>
              </a:rPr>
              <a:t>i</a:t>
            </a:r>
            <a:r>
              <a:rPr sz="800" spc="-7" dirty="0">
                <a:solidFill>
                  <a:srgbClr val="0066CD"/>
                </a:solidFill>
                <a:latin typeface="Calibri"/>
                <a:cs typeface="Calibri"/>
              </a:rPr>
              <a:t>ó</a:t>
            </a:r>
            <a:r>
              <a:rPr sz="800" dirty="0">
                <a:solidFill>
                  <a:srgbClr val="0066CD"/>
                </a:solidFill>
                <a:latin typeface="Calibri"/>
                <a:cs typeface="Calibri"/>
              </a:rPr>
              <a:t>n Pú</a:t>
            </a:r>
            <a:r>
              <a:rPr sz="800" spc="-7" dirty="0">
                <a:solidFill>
                  <a:srgbClr val="0066CD"/>
                </a:solidFill>
                <a:latin typeface="Calibri"/>
                <a:cs typeface="Calibri"/>
              </a:rPr>
              <a:t>b</a:t>
            </a:r>
            <a:r>
              <a:rPr sz="800" spc="-13" dirty="0">
                <a:solidFill>
                  <a:srgbClr val="0066CD"/>
                </a:solidFill>
                <a:latin typeface="Calibri"/>
                <a:cs typeface="Calibri"/>
              </a:rPr>
              <a:t>li</a:t>
            </a:r>
            <a:r>
              <a:rPr sz="800" spc="-7" dirty="0">
                <a:solidFill>
                  <a:srgbClr val="0066CD"/>
                </a:solidFill>
                <a:latin typeface="Calibri"/>
                <a:cs typeface="Calibri"/>
              </a:rPr>
              <a:t>c</a:t>
            </a:r>
            <a:r>
              <a:rPr sz="800" dirty="0">
                <a:solidFill>
                  <a:srgbClr val="0066CD"/>
                </a:solidFill>
                <a:latin typeface="Calibri"/>
                <a:cs typeface="Calibri"/>
              </a:rPr>
              <a:t>a</a:t>
            </a:r>
            <a:endParaRPr sz="800">
              <a:latin typeface="Calibri"/>
              <a:cs typeface="Calibri"/>
            </a:endParaRPr>
          </a:p>
        </p:txBody>
      </p:sp>
      <p:graphicFrame>
        <p:nvGraphicFramePr>
          <p:cNvPr id="3" name="object 3"/>
          <p:cNvGraphicFramePr>
            <a:graphicFrameLocks noGrp="1"/>
          </p:cNvGraphicFramePr>
          <p:nvPr/>
        </p:nvGraphicFramePr>
        <p:xfrm>
          <a:off x="344051" y="824316"/>
          <a:ext cx="11616265" cy="5449483"/>
        </p:xfrm>
        <a:graphic>
          <a:graphicData uri="http://schemas.openxmlformats.org/drawingml/2006/table">
            <a:tbl>
              <a:tblPr firstRow="1" bandRow="1">
                <a:tableStyleId>{2D5ABB26-0587-4C30-8999-92F81FD0307C}</a:tableStyleId>
              </a:tblPr>
              <a:tblGrid>
                <a:gridCol w="1761913">
                  <a:extLst>
                    <a:ext uri="{9D8B030D-6E8A-4147-A177-3AD203B41FA5}">
                      <a16:colId xmlns:a16="http://schemas.microsoft.com/office/drawing/2014/main" val="20000"/>
                    </a:ext>
                  </a:extLst>
                </a:gridCol>
                <a:gridCol w="3103033">
                  <a:extLst>
                    <a:ext uri="{9D8B030D-6E8A-4147-A177-3AD203B41FA5}">
                      <a16:colId xmlns:a16="http://schemas.microsoft.com/office/drawing/2014/main" val="20001"/>
                    </a:ext>
                  </a:extLst>
                </a:gridCol>
                <a:gridCol w="3375659">
                  <a:extLst>
                    <a:ext uri="{9D8B030D-6E8A-4147-A177-3AD203B41FA5}">
                      <a16:colId xmlns:a16="http://schemas.microsoft.com/office/drawing/2014/main" val="20002"/>
                    </a:ext>
                  </a:extLst>
                </a:gridCol>
                <a:gridCol w="3375660">
                  <a:extLst>
                    <a:ext uri="{9D8B030D-6E8A-4147-A177-3AD203B41FA5}">
                      <a16:colId xmlns:a16="http://schemas.microsoft.com/office/drawing/2014/main" val="20003"/>
                    </a:ext>
                  </a:extLst>
                </a:gridCol>
              </a:tblGrid>
              <a:tr h="1475739">
                <a:tc>
                  <a:txBody>
                    <a:bodyPr/>
                    <a:lstStyle/>
                    <a:p>
                      <a:pPr>
                        <a:lnSpc>
                          <a:spcPct val="100000"/>
                        </a:lnSpc>
                      </a:pPr>
                      <a:endParaRPr sz="1300">
                        <a:latin typeface="Times New Roman"/>
                        <a:cs typeface="Times New Roman"/>
                      </a:endParaRPr>
                    </a:p>
                  </a:txBody>
                  <a:tcPr marL="0" marR="0" marT="0" marB="0">
                    <a:lnL w="38100">
                      <a:solidFill>
                        <a:srgbClr val="004984"/>
                      </a:solidFill>
                      <a:prstDash val="solid"/>
                    </a:lnL>
                    <a:lnR w="12700">
                      <a:solidFill>
                        <a:srgbClr val="004984"/>
                      </a:solidFill>
                      <a:prstDash val="solid"/>
                    </a:lnR>
                    <a:lnT w="38100">
                      <a:solidFill>
                        <a:srgbClr val="004984"/>
                      </a:solidFill>
                      <a:prstDash val="solid"/>
                    </a:lnT>
                    <a:lnB w="12700">
                      <a:solidFill>
                        <a:srgbClr val="004984"/>
                      </a:solidFill>
                      <a:prstDash val="solid"/>
                    </a:lnB>
                    <a:solidFill>
                      <a:srgbClr val="DCEAFA"/>
                    </a:solidFill>
                  </a:tcPr>
                </a:tc>
                <a:tc>
                  <a:txBody>
                    <a:bodyPr/>
                    <a:lstStyle/>
                    <a:p>
                      <a:pPr>
                        <a:lnSpc>
                          <a:spcPct val="100000"/>
                        </a:lnSpc>
                        <a:spcBef>
                          <a:spcPts val="10"/>
                        </a:spcBef>
                      </a:pPr>
                      <a:endParaRPr sz="2400">
                        <a:latin typeface="Times New Roman"/>
                        <a:cs typeface="Times New Roman"/>
                      </a:endParaRPr>
                    </a:p>
                    <a:p>
                      <a:pPr algn="ctr">
                        <a:lnSpc>
                          <a:spcPct val="100000"/>
                        </a:lnSpc>
                      </a:pPr>
                      <a:r>
                        <a:rPr sz="2400" b="1" spc="-5" dirty="0">
                          <a:solidFill>
                            <a:srgbClr val="004984"/>
                          </a:solidFill>
                          <a:latin typeface="Calibri"/>
                          <a:cs typeface="Calibri"/>
                        </a:rPr>
                        <a:t>LEY</a:t>
                      </a:r>
                      <a:r>
                        <a:rPr sz="2400" b="1" spc="-90" dirty="0">
                          <a:solidFill>
                            <a:srgbClr val="004984"/>
                          </a:solidFill>
                          <a:latin typeface="Calibri"/>
                          <a:cs typeface="Calibri"/>
                        </a:rPr>
                        <a:t> </a:t>
                      </a:r>
                      <a:r>
                        <a:rPr sz="2400" b="1" dirty="0">
                          <a:solidFill>
                            <a:srgbClr val="004984"/>
                          </a:solidFill>
                          <a:latin typeface="Calibri"/>
                          <a:cs typeface="Calibri"/>
                        </a:rPr>
                        <a:t>734</a:t>
                      </a:r>
                      <a:endParaRPr sz="2400">
                        <a:latin typeface="Calibri"/>
                        <a:cs typeface="Calibri"/>
                      </a:endParaRPr>
                    </a:p>
                    <a:p>
                      <a:pPr marL="635" algn="ctr">
                        <a:lnSpc>
                          <a:spcPct val="100000"/>
                        </a:lnSpc>
                      </a:pPr>
                      <a:r>
                        <a:rPr sz="2400" b="1" dirty="0">
                          <a:solidFill>
                            <a:srgbClr val="004984"/>
                          </a:solidFill>
                          <a:latin typeface="Calibri"/>
                          <a:cs typeface="Calibri"/>
                        </a:rPr>
                        <a:t>DE</a:t>
                      </a:r>
                      <a:r>
                        <a:rPr sz="2400" b="1" spc="-100" dirty="0">
                          <a:solidFill>
                            <a:srgbClr val="004984"/>
                          </a:solidFill>
                          <a:latin typeface="Calibri"/>
                          <a:cs typeface="Calibri"/>
                        </a:rPr>
                        <a:t> </a:t>
                      </a:r>
                      <a:r>
                        <a:rPr sz="2400" b="1" dirty="0">
                          <a:solidFill>
                            <a:srgbClr val="004984"/>
                          </a:solidFill>
                          <a:latin typeface="Calibri"/>
                          <a:cs typeface="Calibri"/>
                        </a:rPr>
                        <a:t>2002</a:t>
                      </a:r>
                      <a:endParaRPr sz="2400">
                        <a:latin typeface="Calibri"/>
                        <a:cs typeface="Calibri"/>
                      </a:endParaRPr>
                    </a:p>
                  </a:txBody>
                  <a:tcPr marL="0" marR="0" marT="1693" marB="0">
                    <a:lnL w="12700">
                      <a:solidFill>
                        <a:srgbClr val="004984"/>
                      </a:solidFill>
                      <a:prstDash val="solid"/>
                    </a:lnL>
                    <a:lnR w="12700">
                      <a:solidFill>
                        <a:srgbClr val="004984"/>
                      </a:solidFill>
                      <a:prstDash val="solid"/>
                    </a:lnR>
                    <a:lnT w="38100">
                      <a:solidFill>
                        <a:srgbClr val="004984"/>
                      </a:solidFill>
                      <a:prstDash val="solid"/>
                    </a:lnT>
                    <a:lnB w="12700">
                      <a:solidFill>
                        <a:srgbClr val="004984"/>
                      </a:solidFill>
                      <a:prstDash val="solid"/>
                    </a:lnB>
                    <a:solidFill>
                      <a:srgbClr val="DCEAFA"/>
                    </a:solidFill>
                  </a:tcPr>
                </a:tc>
                <a:tc>
                  <a:txBody>
                    <a:bodyPr/>
                    <a:lstStyle/>
                    <a:p>
                      <a:pPr>
                        <a:lnSpc>
                          <a:spcPct val="100000"/>
                        </a:lnSpc>
                        <a:spcBef>
                          <a:spcPts val="10"/>
                        </a:spcBef>
                      </a:pPr>
                      <a:endParaRPr sz="2400">
                        <a:latin typeface="Times New Roman"/>
                        <a:cs typeface="Times New Roman"/>
                      </a:endParaRPr>
                    </a:p>
                    <a:p>
                      <a:pPr algn="ctr">
                        <a:lnSpc>
                          <a:spcPct val="100000"/>
                        </a:lnSpc>
                      </a:pPr>
                      <a:r>
                        <a:rPr sz="2400" b="1" spc="-5" dirty="0">
                          <a:solidFill>
                            <a:srgbClr val="004984"/>
                          </a:solidFill>
                          <a:latin typeface="Calibri"/>
                          <a:cs typeface="Calibri"/>
                        </a:rPr>
                        <a:t>LEY</a:t>
                      </a:r>
                      <a:r>
                        <a:rPr sz="2400" b="1" spc="-25" dirty="0">
                          <a:solidFill>
                            <a:srgbClr val="004984"/>
                          </a:solidFill>
                          <a:latin typeface="Calibri"/>
                          <a:cs typeface="Calibri"/>
                        </a:rPr>
                        <a:t> </a:t>
                      </a:r>
                      <a:r>
                        <a:rPr sz="2400" b="1" dirty="0">
                          <a:solidFill>
                            <a:srgbClr val="004984"/>
                          </a:solidFill>
                          <a:latin typeface="Calibri"/>
                          <a:cs typeface="Calibri"/>
                        </a:rPr>
                        <a:t>1952</a:t>
                      </a:r>
                      <a:r>
                        <a:rPr sz="2400" b="1" spc="-25" dirty="0">
                          <a:solidFill>
                            <a:srgbClr val="004984"/>
                          </a:solidFill>
                          <a:latin typeface="Calibri"/>
                          <a:cs typeface="Calibri"/>
                        </a:rPr>
                        <a:t> </a:t>
                      </a:r>
                      <a:r>
                        <a:rPr sz="2400" b="1" spc="-5" dirty="0">
                          <a:solidFill>
                            <a:srgbClr val="004984"/>
                          </a:solidFill>
                          <a:latin typeface="Calibri"/>
                          <a:cs typeface="Calibri"/>
                        </a:rPr>
                        <a:t>DE</a:t>
                      </a:r>
                      <a:endParaRPr sz="2400">
                        <a:latin typeface="Calibri"/>
                        <a:cs typeface="Calibri"/>
                      </a:endParaRPr>
                    </a:p>
                    <a:p>
                      <a:pPr marL="635" algn="ctr">
                        <a:lnSpc>
                          <a:spcPct val="100000"/>
                        </a:lnSpc>
                      </a:pPr>
                      <a:r>
                        <a:rPr sz="2400" b="1" spc="-5" dirty="0">
                          <a:solidFill>
                            <a:srgbClr val="004984"/>
                          </a:solidFill>
                          <a:latin typeface="Calibri"/>
                          <a:cs typeface="Calibri"/>
                        </a:rPr>
                        <a:t>2019</a:t>
                      </a:r>
                      <a:endParaRPr sz="2400">
                        <a:latin typeface="Calibri"/>
                        <a:cs typeface="Calibri"/>
                      </a:endParaRPr>
                    </a:p>
                  </a:txBody>
                  <a:tcPr marL="0" marR="0" marT="1693" marB="0">
                    <a:lnL w="12700">
                      <a:solidFill>
                        <a:srgbClr val="004984"/>
                      </a:solidFill>
                      <a:prstDash val="solid"/>
                    </a:lnL>
                    <a:lnR w="12700">
                      <a:solidFill>
                        <a:srgbClr val="004984"/>
                      </a:solidFill>
                      <a:prstDash val="solid"/>
                    </a:lnR>
                    <a:lnT w="38100">
                      <a:solidFill>
                        <a:srgbClr val="004984"/>
                      </a:solidFill>
                      <a:prstDash val="solid"/>
                    </a:lnT>
                    <a:lnB w="12700">
                      <a:solidFill>
                        <a:srgbClr val="004984"/>
                      </a:solidFill>
                      <a:prstDash val="solid"/>
                    </a:lnB>
                    <a:solidFill>
                      <a:srgbClr val="DCEAFA"/>
                    </a:solidFill>
                  </a:tcPr>
                </a:tc>
                <a:tc>
                  <a:txBody>
                    <a:bodyPr/>
                    <a:lstStyle/>
                    <a:p>
                      <a:pPr>
                        <a:lnSpc>
                          <a:spcPct val="100000"/>
                        </a:lnSpc>
                        <a:spcBef>
                          <a:spcPts val="10"/>
                        </a:spcBef>
                      </a:pPr>
                      <a:endParaRPr sz="2400">
                        <a:latin typeface="Times New Roman"/>
                        <a:cs typeface="Times New Roman"/>
                      </a:endParaRPr>
                    </a:p>
                    <a:p>
                      <a:pPr algn="ctr">
                        <a:lnSpc>
                          <a:spcPct val="100000"/>
                        </a:lnSpc>
                      </a:pPr>
                      <a:r>
                        <a:rPr sz="2400" b="1" spc="-5" dirty="0">
                          <a:solidFill>
                            <a:srgbClr val="004984"/>
                          </a:solidFill>
                          <a:latin typeface="Calibri"/>
                          <a:cs typeface="Calibri"/>
                        </a:rPr>
                        <a:t>LEY</a:t>
                      </a:r>
                      <a:r>
                        <a:rPr sz="2400" b="1" spc="-25" dirty="0">
                          <a:solidFill>
                            <a:srgbClr val="004984"/>
                          </a:solidFill>
                          <a:latin typeface="Calibri"/>
                          <a:cs typeface="Calibri"/>
                        </a:rPr>
                        <a:t> </a:t>
                      </a:r>
                      <a:r>
                        <a:rPr sz="2400" b="1" dirty="0">
                          <a:solidFill>
                            <a:srgbClr val="004984"/>
                          </a:solidFill>
                          <a:latin typeface="Calibri"/>
                          <a:cs typeface="Calibri"/>
                        </a:rPr>
                        <a:t>2094</a:t>
                      </a:r>
                      <a:r>
                        <a:rPr sz="2400" b="1" spc="-25" dirty="0">
                          <a:solidFill>
                            <a:srgbClr val="004984"/>
                          </a:solidFill>
                          <a:latin typeface="Calibri"/>
                          <a:cs typeface="Calibri"/>
                        </a:rPr>
                        <a:t> </a:t>
                      </a:r>
                      <a:r>
                        <a:rPr sz="2400" b="1" spc="-5" dirty="0">
                          <a:solidFill>
                            <a:srgbClr val="004984"/>
                          </a:solidFill>
                          <a:latin typeface="Calibri"/>
                          <a:cs typeface="Calibri"/>
                        </a:rPr>
                        <a:t>DE</a:t>
                      </a:r>
                      <a:endParaRPr sz="2400">
                        <a:latin typeface="Calibri"/>
                        <a:cs typeface="Calibri"/>
                      </a:endParaRPr>
                    </a:p>
                    <a:p>
                      <a:pPr marL="1270" algn="ctr">
                        <a:lnSpc>
                          <a:spcPct val="100000"/>
                        </a:lnSpc>
                      </a:pPr>
                      <a:r>
                        <a:rPr sz="2400" b="1" spc="-5" dirty="0">
                          <a:solidFill>
                            <a:srgbClr val="004984"/>
                          </a:solidFill>
                          <a:latin typeface="Calibri"/>
                          <a:cs typeface="Calibri"/>
                        </a:rPr>
                        <a:t>2021</a:t>
                      </a:r>
                      <a:endParaRPr sz="2400">
                        <a:latin typeface="Calibri"/>
                        <a:cs typeface="Calibri"/>
                      </a:endParaRPr>
                    </a:p>
                  </a:txBody>
                  <a:tcPr marL="0" marR="0" marT="1693" marB="0">
                    <a:lnL w="12700">
                      <a:solidFill>
                        <a:srgbClr val="004984"/>
                      </a:solidFill>
                      <a:prstDash val="solid"/>
                    </a:lnL>
                    <a:lnR w="38100">
                      <a:solidFill>
                        <a:srgbClr val="004984"/>
                      </a:solidFill>
                      <a:prstDash val="solid"/>
                    </a:lnR>
                    <a:lnT w="38100">
                      <a:solidFill>
                        <a:srgbClr val="004984"/>
                      </a:solidFill>
                      <a:prstDash val="solid"/>
                    </a:lnT>
                    <a:lnB w="12700">
                      <a:solidFill>
                        <a:srgbClr val="004984"/>
                      </a:solidFill>
                      <a:prstDash val="solid"/>
                    </a:lnB>
                    <a:solidFill>
                      <a:srgbClr val="DCEAFA"/>
                    </a:solidFill>
                  </a:tcPr>
                </a:tc>
                <a:extLst>
                  <a:ext uri="{0D108BD9-81ED-4DB2-BD59-A6C34878D82A}">
                    <a16:rowId xmlns:a16="http://schemas.microsoft.com/office/drawing/2014/main" val="10000"/>
                  </a:ext>
                </a:extLst>
              </a:tr>
              <a:tr h="651425">
                <a:tc>
                  <a:txBody>
                    <a:bodyPr/>
                    <a:lstStyle/>
                    <a:p>
                      <a:pPr>
                        <a:lnSpc>
                          <a:spcPct val="100000"/>
                        </a:lnSpc>
                      </a:pPr>
                      <a:endParaRPr sz="1500">
                        <a:latin typeface="Times New Roman"/>
                        <a:cs typeface="Times New Roman"/>
                      </a:endParaRPr>
                    </a:p>
                    <a:p>
                      <a:pPr marL="143510">
                        <a:lnSpc>
                          <a:spcPct val="100000"/>
                        </a:lnSpc>
                      </a:pPr>
                      <a:r>
                        <a:rPr sz="1300" b="1" spc="-5" dirty="0">
                          <a:solidFill>
                            <a:srgbClr val="004984"/>
                          </a:solidFill>
                          <a:latin typeface="Calibri"/>
                          <a:cs typeface="Calibri"/>
                        </a:rPr>
                        <a:t>Alcance</a:t>
                      </a:r>
                      <a:endParaRPr sz="1300">
                        <a:latin typeface="Calibri"/>
                        <a:cs typeface="Calibri"/>
                      </a:endParaRPr>
                    </a:p>
                  </a:txBody>
                  <a:tcPr marL="0" marR="0" marT="0" marB="0">
                    <a:lnL w="381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EBF0FE"/>
                    </a:solidFill>
                  </a:tcPr>
                </a:tc>
                <a:tc>
                  <a:txBody>
                    <a:bodyPr/>
                    <a:lstStyle/>
                    <a:p>
                      <a:pPr algn="ctr">
                        <a:lnSpc>
                          <a:spcPct val="100000"/>
                        </a:lnSpc>
                        <a:spcBef>
                          <a:spcPts val="660"/>
                        </a:spcBef>
                      </a:pPr>
                      <a:r>
                        <a:rPr sz="1300" spc="-5" dirty="0">
                          <a:solidFill>
                            <a:srgbClr val="004984"/>
                          </a:solidFill>
                          <a:latin typeface="Calibri"/>
                          <a:cs typeface="Calibri"/>
                        </a:rPr>
                        <a:t>Principios</a:t>
                      </a:r>
                      <a:r>
                        <a:rPr sz="1300" spc="-30" dirty="0">
                          <a:solidFill>
                            <a:srgbClr val="004984"/>
                          </a:solidFill>
                          <a:latin typeface="Calibri"/>
                          <a:cs typeface="Calibri"/>
                        </a:rPr>
                        <a:t> </a:t>
                      </a:r>
                      <a:r>
                        <a:rPr sz="1300" spc="-5" dirty="0">
                          <a:solidFill>
                            <a:srgbClr val="004984"/>
                          </a:solidFill>
                          <a:latin typeface="Calibri"/>
                          <a:cs typeface="Calibri"/>
                        </a:rPr>
                        <a:t>rectores</a:t>
                      </a:r>
                      <a:endParaRPr sz="1300">
                        <a:latin typeface="Calibri"/>
                        <a:cs typeface="Calibri"/>
                      </a:endParaRPr>
                    </a:p>
                    <a:p>
                      <a:pPr algn="ctr">
                        <a:lnSpc>
                          <a:spcPct val="100000"/>
                        </a:lnSpc>
                        <a:spcBef>
                          <a:spcPts val="5"/>
                        </a:spcBef>
                      </a:pPr>
                      <a:r>
                        <a:rPr sz="1300" spc="-5" dirty="0">
                          <a:solidFill>
                            <a:srgbClr val="004984"/>
                          </a:solidFill>
                          <a:latin typeface="Calibri"/>
                          <a:cs typeface="Calibri"/>
                        </a:rPr>
                        <a:t>Código</a:t>
                      </a:r>
                      <a:r>
                        <a:rPr sz="1300" spc="-15" dirty="0">
                          <a:solidFill>
                            <a:srgbClr val="004984"/>
                          </a:solidFill>
                          <a:latin typeface="Calibri"/>
                          <a:cs typeface="Calibri"/>
                        </a:rPr>
                        <a:t> </a:t>
                      </a:r>
                      <a:r>
                        <a:rPr sz="1300" spc="-5" dirty="0">
                          <a:solidFill>
                            <a:srgbClr val="004984"/>
                          </a:solidFill>
                          <a:latin typeface="Calibri"/>
                          <a:cs typeface="Calibri"/>
                        </a:rPr>
                        <a:t>Disciplinario</a:t>
                      </a:r>
                      <a:r>
                        <a:rPr sz="1300" spc="-35" dirty="0">
                          <a:solidFill>
                            <a:srgbClr val="004984"/>
                          </a:solidFill>
                          <a:latin typeface="Calibri"/>
                          <a:cs typeface="Calibri"/>
                        </a:rPr>
                        <a:t> </a:t>
                      </a:r>
                      <a:r>
                        <a:rPr sz="1300" spc="-5" dirty="0">
                          <a:solidFill>
                            <a:srgbClr val="004984"/>
                          </a:solidFill>
                          <a:latin typeface="Calibri"/>
                          <a:cs typeface="Calibri"/>
                        </a:rPr>
                        <a:t>Único</a:t>
                      </a:r>
                      <a:endParaRPr sz="1300">
                        <a:latin typeface="Calibri"/>
                        <a:cs typeface="Calibri"/>
                      </a:endParaRPr>
                    </a:p>
                  </a:txBody>
                  <a:tcPr marL="0" marR="0" marT="111760" marB="0">
                    <a:lnL w="127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EBF0FE"/>
                    </a:solidFill>
                  </a:tcPr>
                </a:tc>
                <a:tc>
                  <a:txBody>
                    <a:bodyPr/>
                    <a:lstStyle/>
                    <a:p>
                      <a:pPr>
                        <a:lnSpc>
                          <a:spcPct val="100000"/>
                        </a:lnSpc>
                      </a:pPr>
                      <a:endParaRPr sz="1500">
                        <a:latin typeface="Times New Roman"/>
                        <a:cs typeface="Times New Roman"/>
                      </a:endParaRPr>
                    </a:p>
                    <a:p>
                      <a:pPr algn="ctr">
                        <a:lnSpc>
                          <a:spcPct val="100000"/>
                        </a:lnSpc>
                      </a:pPr>
                      <a:r>
                        <a:rPr sz="1300" spc="-5" dirty="0">
                          <a:solidFill>
                            <a:srgbClr val="004984"/>
                          </a:solidFill>
                          <a:latin typeface="Calibri"/>
                          <a:cs typeface="Calibri"/>
                        </a:rPr>
                        <a:t>Expedición</a:t>
                      </a:r>
                      <a:r>
                        <a:rPr sz="1300" spc="-20" dirty="0">
                          <a:solidFill>
                            <a:srgbClr val="004984"/>
                          </a:solidFill>
                          <a:latin typeface="Calibri"/>
                          <a:cs typeface="Calibri"/>
                        </a:rPr>
                        <a:t> </a:t>
                      </a:r>
                      <a:r>
                        <a:rPr sz="1300" spc="-5" dirty="0">
                          <a:solidFill>
                            <a:srgbClr val="004984"/>
                          </a:solidFill>
                          <a:latin typeface="Calibri"/>
                          <a:cs typeface="Calibri"/>
                        </a:rPr>
                        <a:t>Código</a:t>
                      </a:r>
                      <a:r>
                        <a:rPr sz="1300" spc="5" dirty="0">
                          <a:solidFill>
                            <a:srgbClr val="004984"/>
                          </a:solidFill>
                          <a:latin typeface="Calibri"/>
                          <a:cs typeface="Calibri"/>
                        </a:rPr>
                        <a:t> </a:t>
                      </a:r>
                      <a:r>
                        <a:rPr sz="1300" spc="-5" dirty="0">
                          <a:solidFill>
                            <a:srgbClr val="004984"/>
                          </a:solidFill>
                          <a:latin typeface="Calibri"/>
                          <a:cs typeface="Calibri"/>
                        </a:rPr>
                        <a:t>General Disciplinario</a:t>
                      </a:r>
                      <a:endParaRPr sz="1300">
                        <a:latin typeface="Calibri"/>
                        <a:cs typeface="Calibri"/>
                      </a:endParaRPr>
                    </a:p>
                  </a:txBody>
                  <a:tcPr marL="0" marR="0" marT="0" marB="0">
                    <a:lnL w="127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EBF0FE"/>
                    </a:solidFill>
                  </a:tcPr>
                </a:tc>
                <a:tc>
                  <a:txBody>
                    <a:bodyPr/>
                    <a:lstStyle/>
                    <a:p>
                      <a:pPr marL="1905" algn="ctr">
                        <a:lnSpc>
                          <a:spcPct val="100000"/>
                        </a:lnSpc>
                        <a:spcBef>
                          <a:spcPts val="660"/>
                        </a:spcBef>
                      </a:pPr>
                      <a:r>
                        <a:rPr sz="1300" spc="-5" dirty="0">
                          <a:solidFill>
                            <a:srgbClr val="004984"/>
                          </a:solidFill>
                          <a:latin typeface="Calibri"/>
                          <a:cs typeface="Calibri"/>
                        </a:rPr>
                        <a:t>Modifica</a:t>
                      </a:r>
                      <a:r>
                        <a:rPr sz="1300" spc="-15" dirty="0">
                          <a:solidFill>
                            <a:srgbClr val="004984"/>
                          </a:solidFill>
                          <a:latin typeface="Calibri"/>
                          <a:cs typeface="Calibri"/>
                        </a:rPr>
                        <a:t> </a:t>
                      </a:r>
                      <a:r>
                        <a:rPr sz="1300" spc="-5" dirty="0">
                          <a:solidFill>
                            <a:srgbClr val="004984"/>
                          </a:solidFill>
                          <a:latin typeface="Calibri"/>
                          <a:cs typeface="Calibri"/>
                        </a:rPr>
                        <a:t>parcialmente</a:t>
                      </a:r>
                      <a:r>
                        <a:rPr sz="1300" spc="-10" dirty="0">
                          <a:solidFill>
                            <a:srgbClr val="004984"/>
                          </a:solidFill>
                          <a:latin typeface="Calibri"/>
                          <a:cs typeface="Calibri"/>
                        </a:rPr>
                        <a:t> </a:t>
                      </a:r>
                      <a:r>
                        <a:rPr sz="1300" spc="-5" dirty="0">
                          <a:solidFill>
                            <a:srgbClr val="004984"/>
                          </a:solidFill>
                          <a:latin typeface="Calibri"/>
                          <a:cs typeface="Calibri"/>
                        </a:rPr>
                        <a:t>el Código</a:t>
                      </a:r>
                      <a:r>
                        <a:rPr sz="1300" spc="5" dirty="0">
                          <a:solidFill>
                            <a:srgbClr val="004984"/>
                          </a:solidFill>
                          <a:latin typeface="Calibri"/>
                          <a:cs typeface="Calibri"/>
                        </a:rPr>
                        <a:t> </a:t>
                      </a:r>
                      <a:r>
                        <a:rPr sz="1300" spc="-5" dirty="0">
                          <a:solidFill>
                            <a:srgbClr val="004984"/>
                          </a:solidFill>
                          <a:latin typeface="Calibri"/>
                          <a:cs typeface="Calibri"/>
                        </a:rPr>
                        <a:t>General</a:t>
                      </a:r>
                      <a:endParaRPr sz="1300">
                        <a:latin typeface="Calibri"/>
                        <a:cs typeface="Calibri"/>
                      </a:endParaRPr>
                    </a:p>
                    <a:p>
                      <a:pPr algn="ctr">
                        <a:lnSpc>
                          <a:spcPct val="100000"/>
                        </a:lnSpc>
                        <a:spcBef>
                          <a:spcPts val="5"/>
                        </a:spcBef>
                      </a:pPr>
                      <a:r>
                        <a:rPr sz="1300" spc="-5" dirty="0">
                          <a:solidFill>
                            <a:srgbClr val="004984"/>
                          </a:solidFill>
                          <a:latin typeface="Calibri"/>
                          <a:cs typeface="Calibri"/>
                        </a:rPr>
                        <a:t>Disciplinario</a:t>
                      </a:r>
                      <a:endParaRPr sz="1300">
                        <a:latin typeface="Calibri"/>
                        <a:cs typeface="Calibri"/>
                      </a:endParaRPr>
                    </a:p>
                  </a:txBody>
                  <a:tcPr marL="0" marR="0" marT="111760" marB="0">
                    <a:lnL w="12700">
                      <a:solidFill>
                        <a:srgbClr val="004984"/>
                      </a:solidFill>
                      <a:prstDash val="solid"/>
                    </a:lnL>
                    <a:lnR w="38100">
                      <a:solidFill>
                        <a:srgbClr val="004984"/>
                      </a:solidFill>
                      <a:prstDash val="solid"/>
                    </a:lnR>
                    <a:lnT w="12700">
                      <a:solidFill>
                        <a:srgbClr val="004984"/>
                      </a:solidFill>
                      <a:prstDash val="solid"/>
                    </a:lnT>
                    <a:lnB w="12700">
                      <a:solidFill>
                        <a:srgbClr val="004984"/>
                      </a:solidFill>
                      <a:prstDash val="solid"/>
                    </a:lnB>
                    <a:solidFill>
                      <a:srgbClr val="EBF0FE"/>
                    </a:solidFill>
                  </a:tcPr>
                </a:tc>
                <a:extLst>
                  <a:ext uri="{0D108BD9-81ED-4DB2-BD59-A6C34878D82A}">
                    <a16:rowId xmlns:a16="http://schemas.microsoft.com/office/drawing/2014/main" val="10001"/>
                  </a:ext>
                </a:extLst>
              </a:tr>
              <a:tr h="1168400">
                <a:tc>
                  <a:txBody>
                    <a:bodyPr/>
                    <a:lstStyle/>
                    <a:p>
                      <a:pPr>
                        <a:lnSpc>
                          <a:spcPct val="100000"/>
                        </a:lnSpc>
                      </a:pPr>
                      <a:endParaRPr sz="1300">
                        <a:latin typeface="Times New Roman"/>
                        <a:cs typeface="Times New Roman"/>
                      </a:endParaRPr>
                    </a:p>
                    <a:p>
                      <a:pPr>
                        <a:lnSpc>
                          <a:spcPct val="100000"/>
                        </a:lnSpc>
                        <a:spcBef>
                          <a:spcPts val="30"/>
                        </a:spcBef>
                      </a:pPr>
                      <a:endParaRPr sz="1900">
                        <a:latin typeface="Times New Roman"/>
                        <a:cs typeface="Times New Roman"/>
                      </a:endParaRPr>
                    </a:p>
                    <a:p>
                      <a:pPr marL="143510">
                        <a:lnSpc>
                          <a:spcPct val="100000"/>
                        </a:lnSpc>
                      </a:pPr>
                      <a:r>
                        <a:rPr sz="1300" b="1" spc="-5" dirty="0">
                          <a:solidFill>
                            <a:srgbClr val="004984"/>
                          </a:solidFill>
                          <a:latin typeface="Calibri"/>
                          <a:cs typeface="Calibri"/>
                        </a:rPr>
                        <a:t>Proceso</a:t>
                      </a:r>
                      <a:endParaRPr sz="1300">
                        <a:latin typeface="Calibri"/>
                        <a:cs typeface="Calibri"/>
                      </a:endParaRPr>
                    </a:p>
                  </a:txBody>
                  <a:tcPr marL="0" marR="0" marT="0" marB="0">
                    <a:lnL w="381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DCEAFA"/>
                    </a:solidFill>
                  </a:tcPr>
                </a:tc>
                <a:tc>
                  <a:txBody>
                    <a:bodyPr/>
                    <a:lstStyle/>
                    <a:p>
                      <a:pPr>
                        <a:lnSpc>
                          <a:spcPct val="100000"/>
                        </a:lnSpc>
                      </a:pPr>
                      <a:endParaRPr sz="1300">
                        <a:latin typeface="Times New Roman"/>
                        <a:cs typeface="Times New Roman"/>
                      </a:endParaRPr>
                    </a:p>
                    <a:p>
                      <a:pPr>
                        <a:lnSpc>
                          <a:spcPct val="100000"/>
                        </a:lnSpc>
                        <a:spcBef>
                          <a:spcPts val="5"/>
                        </a:spcBef>
                      </a:pPr>
                      <a:endParaRPr sz="1200">
                        <a:latin typeface="Times New Roman"/>
                        <a:cs typeface="Times New Roman"/>
                      </a:endParaRPr>
                    </a:p>
                    <a:p>
                      <a:pPr marL="853440" marR="254635" indent="-593090">
                        <a:lnSpc>
                          <a:spcPct val="100000"/>
                        </a:lnSpc>
                      </a:pPr>
                      <a:r>
                        <a:rPr sz="1300" spc="-5" dirty="0">
                          <a:solidFill>
                            <a:srgbClr val="004984"/>
                          </a:solidFill>
                          <a:latin typeface="Calibri"/>
                          <a:cs typeface="Calibri"/>
                        </a:rPr>
                        <a:t>Reglamentación del procedimiento </a:t>
                      </a:r>
                      <a:r>
                        <a:rPr sz="1300" spc="-215" dirty="0">
                          <a:solidFill>
                            <a:srgbClr val="004984"/>
                          </a:solidFill>
                          <a:latin typeface="Calibri"/>
                          <a:cs typeface="Calibri"/>
                        </a:rPr>
                        <a:t> </a:t>
                      </a:r>
                      <a:r>
                        <a:rPr sz="1300" spc="-5" dirty="0">
                          <a:solidFill>
                            <a:srgbClr val="004984"/>
                          </a:solidFill>
                          <a:latin typeface="Calibri"/>
                          <a:cs typeface="Calibri"/>
                        </a:rPr>
                        <a:t>disciplinario</a:t>
                      </a:r>
                      <a:endParaRPr sz="1300">
                        <a:latin typeface="Calibri"/>
                        <a:cs typeface="Calibri"/>
                      </a:endParaRPr>
                    </a:p>
                  </a:txBody>
                  <a:tcPr marL="0" marR="0" marT="0" marB="0">
                    <a:lnL w="127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DCEAFA"/>
                    </a:solidFill>
                  </a:tcPr>
                </a:tc>
                <a:tc>
                  <a:txBody>
                    <a:bodyPr/>
                    <a:lstStyle/>
                    <a:p>
                      <a:pPr>
                        <a:lnSpc>
                          <a:spcPct val="100000"/>
                        </a:lnSpc>
                        <a:spcBef>
                          <a:spcPts val="10"/>
                        </a:spcBef>
                      </a:pPr>
                      <a:endParaRPr sz="1100">
                        <a:latin typeface="Times New Roman"/>
                        <a:cs typeface="Times New Roman"/>
                      </a:endParaRPr>
                    </a:p>
                    <a:p>
                      <a:pPr marL="163830" marR="157480" algn="ctr">
                        <a:lnSpc>
                          <a:spcPct val="100000"/>
                        </a:lnSpc>
                        <a:spcBef>
                          <a:spcPts val="5"/>
                        </a:spcBef>
                      </a:pPr>
                      <a:r>
                        <a:rPr sz="1300" spc="-5" dirty="0">
                          <a:solidFill>
                            <a:srgbClr val="004984"/>
                          </a:solidFill>
                          <a:latin typeface="Calibri"/>
                          <a:cs typeface="Calibri"/>
                        </a:rPr>
                        <a:t>Ajuste en</a:t>
                      </a:r>
                      <a:r>
                        <a:rPr sz="1300" dirty="0">
                          <a:solidFill>
                            <a:srgbClr val="004984"/>
                          </a:solidFill>
                          <a:latin typeface="Calibri"/>
                          <a:cs typeface="Calibri"/>
                        </a:rPr>
                        <a:t> </a:t>
                      </a:r>
                      <a:r>
                        <a:rPr sz="1300" spc="-10" dirty="0">
                          <a:solidFill>
                            <a:srgbClr val="004984"/>
                          </a:solidFill>
                          <a:latin typeface="Calibri"/>
                          <a:cs typeface="Calibri"/>
                        </a:rPr>
                        <a:t>ejes</a:t>
                      </a:r>
                      <a:r>
                        <a:rPr sz="1300" spc="15" dirty="0">
                          <a:solidFill>
                            <a:srgbClr val="004984"/>
                          </a:solidFill>
                          <a:latin typeface="Calibri"/>
                          <a:cs typeface="Calibri"/>
                        </a:rPr>
                        <a:t> </a:t>
                      </a:r>
                      <a:r>
                        <a:rPr sz="1300" spc="-5" dirty="0">
                          <a:solidFill>
                            <a:srgbClr val="004984"/>
                          </a:solidFill>
                          <a:latin typeface="Calibri"/>
                          <a:cs typeface="Calibri"/>
                        </a:rPr>
                        <a:t>de la</a:t>
                      </a:r>
                      <a:r>
                        <a:rPr sz="1300" spc="-10" dirty="0">
                          <a:solidFill>
                            <a:srgbClr val="004984"/>
                          </a:solidFill>
                          <a:latin typeface="Calibri"/>
                          <a:cs typeface="Calibri"/>
                        </a:rPr>
                        <a:t> </a:t>
                      </a:r>
                      <a:r>
                        <a:rPr sz="1300" spc="-5" dirty="0">
                          <a:solidFill>
                            <a:srgbClr val="004984"/>
                          </a:solidFill>
                          <a:latin typeface="Calibri"/>
                          <a:cs typeface="Calibri"/>
                        </a:rPr>
                        <a:t>estructura</a:t>
                      </a:r>
                      <a:r>
                        <a:rPr sz="1300" spc="15" dirty="0">
                          <a:solidFill>
                            <a:srgbClr val="004984"/>
                          </a:solidFill>
                          <a:latin typeface="Calibri"/>
                          <a:cs typeface="Calibri"/>
                        </a:rPr>
                        <a:t> </a:t>
                      </a:r>
                      <a:r>
                        <a:rPr sz="1300" spc="-5" dirty="0">
                          <a:solidFill>
                            <a:srgbClr val="004984"/>
                          </a:solidFill>
                          <a:latin typeface="Calibri"/>
                          <a:cs typeface="Calibri"/>
                        </a:rPr>
                        <a:t>de la</a:t>
                      </a:r>
                      <a:r>
                        <a:rPr sz="1300" spc="-10" dirty="0">
                          <a:solidFill>
                            <a:srgbClr val="004984"/>
                          </a:solidFill>
                          <a:latin typeface="Calibri"/>
                          <a:cs typeface="Calibri"/>
                        </a:rPr>
                        <a:t> </a:t>
                      </a:r>
                      <a:r>
                        <a:rPr sz="1300" spc="-5" dirty="0">
                          <a:solidFill>
                            <a:srgbClr val="004984"/>
                          </a:solidFill>
                          <a:latin typeface="Calibri"/>
                          <a:cs typeface="Calibri"/>
                        </a:rPr>
                        <a:t>norma </a:t>
                      </a:r>
                      <a:r>
                        <a:rPr sz="1300" spc="-210" dirty="0">
                          <a:solidFill>
                            <a:srgbClr val="004984"/>
                          </a:solidFill>
                          <a:latin typeface="Calibri"/>
                          <a:cs typeface="Calibri"/>
                        </a:rPr>
                        <a:t> </a:t>
                      </a:r>
                      <a:r>
                        <a:rPr sz="1300" spc="-5" dirty="0">
                          <a:solidFill>
                            <a:srgbClr val="004984"/>
                          </a:solidFill>
                          <a:latin typeface="Calibri"/>
                          <a:cs typeface="Calibri"/>
                        </a:rPr>
                        <a:t>respecto</a:t>
                      </a:r>
                      <a:r>
                        <a:rPr sz="1300" spc="20" dirty="0">
                          <a:solidFill>
                            <a:srgbClr val="004984"/>
                          </a:solidFill>
                          <a:latin typeface="Calibri"/>
                          <a:cs typeface="Calibri"/>
                        </a:rPr>
                        <a:t> </a:t>
                      </a:r>
                      <a:r>
                        <a:rPr sz="1300" spc="-5" dirty="0">
                          <a:solidFill>
                            <a:srgbClr val="004984"/>
                          </a:solidFill>
                          <a:latin typeface="Calibri"/>
                          <a:cs typeface="Calibri"/>
                        </a:rPr>
                        <a:t>de:</a:t>
                      </a:r>
                      <a:endParaRPr sz="1300">
                        <a:latin typeface="Calibri"/>
                        <a:cs typeface="Calibri"/>
                      </a:endParaRPr>
                    </a:p>
                    <a:p>
                      <a:pPr marL="245110" marR="236854" algn="ctr">
                        <a:lnSpc>
                          <a:spcPct val="100000"/>
                        </a:lnSpc>
                      </a:pPr>
                      <a:r>
                        <a:rPr sz="1300" spc="-5" dirty="0">
                          <a:solidFill>
                            <a:srgbClr val="004984"/>
                          </a:solidFill>
                          <a:latin typeface="Calibri"/>
                          <a:cs typeface="Calibri"/>
                        </a:rPr>
                        <a:t>pruebas, faltas disciplinarias, sanciones, </a:t>
                      </a:r>
                      <a:r>
                        <a:rPr sz="1300" spc="-215" dirty="0">
                          <a:solidFill>
                            <a:srgbClr val="004984"/>
                          </a:solidFill>
                          <a:latin typeface="Calibri"/>
                          <a:cs typeface="Calibri"/>
                        </a:rPr>
                        <a:t> </a:t>
                      </a:r>
                      <a:r>
                        <a:rPr sz="1300" spc="-5" dirty="0">
                          <a:solidFill>
                            <a:srgbClr val="004984"/>
                          </a:solidFill>
                          <a:latin typeface="Calibri"/>
                          <a:cs typeface="Calibri"/>
                        </a:rPr>
                        <a:t>revocatoria y</a:t>
                      </a:r>
                      <a:r>
                        <a:rPr sz="1300" spc="-10" dirty="0">
                          <a:solidFill>
                            <a:srgbClr val="004984"/>
                          </a:solidFill>
                          <a:latin typeface="Calibri"/>
                          <a:cs typeface="Calibri"/>
                        </a:rPr>
                        <a:t> </a:t>
                      </a:r>
                      <a:r>
                        <a:rPr sz="1300" spc="-5" dirty="0">
                          <a:solidFill>
                            <a:srgbClr val="004984"/>
                          </a:solidFill>
                          <a:latin typeface="Calibri"/>
                          <a:cs typeface="Calibri"/>
                        </a:rPr>
                        <a:t>procedimiento.</a:t>
                      </a:r>
                      <a:endParaRPr sz="1300">
                        <a:latin typeface="Calibri"/>
                        <a:cs typeface="Calibri"/>
                      </a:endParaRPr>
                    </a:p>
                  </a:txBody>
                  <a:tcPr marL="0" marR="0" marT="1693" marB="0">
                    <a:lnL w="127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DCEAFA"/>
                    </a:solidFill>
                  </a:tcPr>
                </a:tc>
                <a:tc>
                  <a:txBody>
                    <a:bodyPr/>
                    <a:lstStyle/>
                    <a:p>
                      <a:pPr>
                        <a:lnSpc>
                          <a:spcPct val="100000"/>
                        </a:lnSpc>
                        <a:spcBef>
                          <a:spcPts val="35"/>
                        </a:spcBef>
                      </a:pPr>
                      <a:endParaRPr sz="1800">
                        <a:latin typeface="Times New Roman"/>
                        <a:cs typeface="Times New Roman"/>
                      </a:endParaRPr>
                    </a:p>
                    <a:p>
                      <a:pPr marL="74295" marR="66675" algn="ctr">
                        <a:lnSpc>
                          <a:spcPct val="100000"/>
                        </a:lnSpc>
                        <a:spcBef>
                          <a:spcPts val="5"/>
                        </a:spcBef>
                      </a:pPr>
                      <a:r>
                        <a:rPr sz="1300" spc="-5" dirty="0">
                          <a:solidFill>
                            <a:srgbClr val="004984"/>
                          </a:solidFill>
                          <a:latin typeface="Calibri"/>
                          <a:cs typeface="Calibri"/>
                        </a:rPr>
                        <a:t>Promoción de</a:t>
                      </a:r>
                      <a:r>
                        <a:rPr sz="1300" spc="5" dirty="0">
                          <a:solidFill>
                            <a:srgbClr val="004984"/>
                          </a:solidFill>
                          <a:latin typeface="Calibri"/>
                          <a:cs typeface="Calibri"/>
                        </a:rPr>
                        <a:t> </a:t>
                      </a:r>
                      <a:r>
                        <a:rPr sz="1300" spc="-5" dirty="0">
                          <a:solidFill>
                            <a:srgbClr val="004984"/>
                          </a:solidFill>
                          <a:latin typeface="Calibri"/>
                          <a:cs typeface="Calibri"/>
                        </a:rPr>
                        <a:t>la</a:t>
                      </a:r>
                      <a:r>
                        <a:rPr sz="1300" spc="-10" dirty="0">
                          <a:solidFill>
                            <a:srgbClr val="004984"/>
                          </a:solidFill>
                          <a:latin typeface="Calibri"/>
                          <a:cs typeface="Calibri"/>
                        </a:rPr>
                        <a:t> </a:t>
                      </a:r>
                      <a:r>
                        <a:rPr sz="1300" spc="-5" dirty="0">
                          <a:solidFill>
                            <a:srgbClr val="004984"/>
                          </a:solidFill>
                          <a:latin typeface="Calibri"/>
                          <a:cs typeface="Calibri"/>
                        </a:rPr>
                        <a:t>independencia,</a:t>
                      </a:r>
                      <a:r>
                        <a:rPr sz="1300" spc="-10" dirty="0">
                          <a:solidFill>
                            <a:srgbClr val="004984"/>
                          </a:solidFill>
                          <a:latin typeface="Calibri"/>
                          <a:cs typeface="Calibri"/>
                        </a:rPr>
                        <a:t> </a:t>
                      </a:r>
                      <a:r>
                        <a:rPr sz="1300" spc="-5" dirty="0">
                          <a:solidFill>
                            <a:srgbClr val="004984"/>
                          </a:solidFill>
                          <a:latin typeface="Calibri"/>
                          <a:cs typeface="Calibri"/>
                        </a:rPr>
                        <a:t>imparcialidad </a:t>
                      </a:r>
                      <a:r>
                        <a:rPr sz="1300" spc="-210" dirty="0">
                          <a:solidFill>
                            <a:srgbClr val="004984"/>
                          </a:solidFill>
                          <a:latin typeface="Calibri"/>
                          <a:cs typeface="Calibri"/>
                        </a:rPr>
                        <a:t> </a:t>
                      </a:r>
                      <a:r>
                        <a:rPr sz="1300" spc="-5" dirty="0">
                          <a:solidFill>
                            <a:srgbClr val="004984"/>
                          </a:solidFill>
                          <a:latin typeface="Calibri"/>
                          <a:cs typeface="Calibri"/>
                        </a:rPr>
                        <a:t>y</a:t>
                      </a:r>
                      <a:r>
                        <a:rPr sz="1300" spc="-15" dirty="0">
                          <a:solidFill>
                            <a:srgbClr val="004984"/>
                          </a:solidFill>
                          <a:latin typeface="Calibri"/>
                          <a:cs typeface="Calibri"/>
                        </a:rPr>
                        <a:t> </a:t>
                      </a:r>
                      <a:r>
                        <a:rPr sz="1300" spc="-5" dirty="0">
                          <a:solidFill>
                            <a:srgbClr val="004984"/>
                          </a:solidFill>
                          <a:latin typeface="Calibri"/>
                          <a:cs typeface="Calibri"/>
                        </a:rPr>
                        <a:t>autonomía</a:t>
                      </a:r>
                      <a:r>
                        <a:rPr sz="1300" spc="-10" dirty="0">
                          <a:solidFill>
                            <a:srgbClr val="004984"/>
                          </a:solidFill>
                          <a:latin typeface="Calibri"/>
                          <a:cs typeface="Calibri"/>
                        </a:rPr>
                        <a:t> </a:t>
                      </a:r>
                      <a:r>
                        <a:rPr sz="1300" spc="-5" dirty="0">
                          <a:solidFill>
                            <a:srgbClr val="004984"/>
                          </a:solidFill>
                          <a:latin typeface="Calibri"/>
                          <a:cs typeface="Calibri"/>
                        </a:rPr>
                        <a:t>entre</a:t>
                      </a:r>
                      <a:r>
                        <a:rPr sz="1300" spc="10" dirty="0">
                          <a:solidFill>
                            <a:srgbClr val="004984"/>
                          </a:solidFill>
                          <a:latin typeface="Calibri"/>
                          <a:cs typeface="Calibri"/>
                        </a:rPr>
                        <a:t> </a:t>
                      </a:r>
                      <a:r>
                        <a:rPr sz="1300" spc="-5" dirty="0">
                          <a:solidFill>
                            <a:srgbClr val="004984"/>
                          </a:solidFill>
                          <a:latin typeface="Calibri"/>
                          <a:cs typeface="Calibri"/>
                        </a:rPr>
                        <a:t>la</a:t>
                      </a:r>
                      <a:r>
                        <a:rPr sz="1300" spc="-10" dirty="0">
                          <a:solidFill>
                            <a:srgbClr val="004984"/>
                          </a:solidFill>
                          <a:latin typeface="Calibri"/>
                          <a:cs typeface="Calibri"/>
                        </a:rPr>
                        <a:t> </a:t>
                      </a:r>
                      <a:r>
                        <a:rPr sz="1300" spc="-5" dirty="0">
                          <a:solidFill>
                            <a:srgbClr val="004984"/>
                          </a:solidFill>
                          <a:latin typeface="Calibri"/>
                          <a:cs typeface="Calibri"/>
                        </a:rPr>
                        <a:t>Instrucción</a:t>
                      </a:r>
                      <a:r>
                        <a:rPr sz="1300" dirty="0">
                          <a:solidFill>
                            <a:srgbClr val="004984"/>
                          </a:solidFill>
                          <a:latin typeface="Calibri"/>
                          <a:cs typeface="Calibri"/>
                        </a:rPr>
                        <a:t> </a:t>
                      </a:r>
                      <a:r>
                        <a:rPr sz="1300" spc="-5" dirty="0">
                          <a:solidFill>
                            <a:srgbClr val="004984"/>
                          </a:solidFill>
                          <a:latin typeface="Calibri"/>
                          <a:cs typeface="Calibri"/>
                        </a:rPr>
                        <a:t>y el </a:t>
                      </a:r>
                      <a:r>
                        <a:rPr sz="1300" dirty="0">
                          <a:solidFill>
                            <a:srgbClr val="004984"/>
                          </a:solidFill>
                          <a:latin typeface="Calibri"/>
                          <a:cs typeface="Calibri"/>
                        </a:rPr>
                        <a:t> </a:t>
                      </a:r>
                      <a:r>
                        <a:rPr sz="1300" spc="-5" dirty="0">
                          <a:solidFill>
                            <a:srgbClr val="004984"/>
                          </a:solidFill>
                          <a:latin typeface="Calibri"/>
                          <a:cs typeface="Calibri"/>
                        </a:rPr>
                        <a:t>Juzgamiento</a:t>
                      </a:r>
                      <a:endParaRPr sz="1300">
                        <a:latin typeface="Calibri"/>
                        <a:cs typeface="Calibri"/>
                      </a:endParaRPr>
                    </a:p>
                  </a:txBody>
                  <a:tcPr marL="0" marR="0" marT="5927" marB="0">
                    <a:lnL w="12700">
                      <a:solidFill>
                        <a:srgbClr val="004984"/>
                      </a:solidFill>
                      <a:prstDash val="solid"/>
                    </a:lnL>
                    <a:lnR w="38100">
                      <a:solidFill>
                        <a:srgbClr val="004984"/>
                      </a:solidFill>
                      <a:prstDash val="solid"/>
                    </a:lnR>
                    <a:lnT w="12700">
                      <a:solidFill>
                        <a:srgbClr val="004984"/>
                      </a:solidFill>
                      <a:prstDash val="solid"/>
                    </a:lnT>
                    <a:lnB w="12700">
                      <a:solidFill>
                        <a:srgbClr val="004984"/>
                      </a:solidFill>
                      <a:prstDash val="solid"/>
                    </a:lnB>
                    <a:solidFill>
                      <a:srgbClr val="DCEAFA"/>
                    </a:solidFill>
                  </a:tcPr>
                </a:tc>
                <a:extLst>
                  <a:ext uri="{0D108BD9-81ED-4DB2-BD59-A6C34878D82A}">
                    <a16:rowId xmlns:a16="http://schemas.microsoft.com/office/drawing/2014/main" val="10002"/>
                  </a:ext>
                </a:extLst>
              </a:tr>
              <a:tr h="944879">
                <a:tc>
                  <a:txBody>
                    <a:bodyPr/>
                    <a:lstStyle/>
                    <a:p>
                      <a:pPr>
                        <a:lnSpc>
                          <a:spcPct val="100000"/>
                        </a:lnSpc>
                        <a:spcBef>
                          <a:spcPts val="10"/>
                        </a:spcBef>
                      </a:pPr>
                      <a:endParaRPr sz="1100">
                        <a:latin typeface="Times New Roman"/>
                        <a:cs typeface="Times New Roman"/>
                      </a:endParaRPr>
                    </a:p>
                    <a:p>
                      <a:pPr marL="143510" marR="315595">
                        <a:lnSpc>
                          <a:spcPct val="100000"/>
                        </a:lnSpc>
                        <a:spcBef>
                          <a:spcPts val="5"/>
                        </a:spcBef>
                      </a:pPr>
                      <a:r>
                        <a:rPr sz="1300" b="1" spc="-5" dirty="0">
                          <a:solidFill>
                            <a:srgbClr val="004984"/>
                          </a:solidFill>
                          <a:latin typeface="Calibri"/>
                          <a:cs typeface="Calibri"/>
                        </a:rPr>
                        <a:t>Promoción</a:t>
                      </a:r>
                      <a:r>
                        <a:rPr sz="1300" b="1" spc="-45" dirty="0">
                          <a:solidFill>
                            <a:srgbClr val="004984"/>
                          </a:solidFill>
                          <a:latin typeface="Calibri"/>
                          <a:cs typeface="Calibri"/>
                        </a:rPr>
                        <a:t> </a:t>
                      </a:r>
                      <a:r>
                        <a:rPr sz="1300" b="1" spc="-5" dirty="0">
                          <a:solidFill>
                            <a:srgbClr val="004984"/>
                          </a:solidFill>
                          <a:latin typeface="Calibri"/>
                          <a:cs typeface="Calibri"/>
                        </a:rPr>
                        <a:t>en</a:t>
                      </a:r>
                      <a:r>
                        <a:rPr sz="1300" b="1" spc="-45" dirty="0">
                          <a:solidFill>
                            <a:srgbClr val="004984"/>
                          </a:solidFill>
                          <a:latin typeface="Calibri"/>
                          <a:cs typeface="Calibri"/>
                        </a:rPr>
                        <a:t> </a:t>
                      </a:r>
                      <a:r>
                        <a:rPr sz="1300" b="1" spc="-5" dirty="0">
                          <a:solidFill>
                            <a:srgbClr val="004984"/>
                          </a:solidFill>
                          <a:latin typeface="Calibri"/>
                          <a:cs typeface="Calibri"/>
                        </a:rPr>
                        <a:t>la </a:t>
                      </a:r>
                      <a:r>
                        <a:rPr sz="1300" b="1" spc="-210" dirty="0">
                          <a:solidFill>
                            <a:srgbClr val="004984"/>
                          </a:solidFill>
                          <a:latin typeface="Calibri"/>
                          <a:cs typeface="Calibri"/>
                        </a:rPr>
                        <a:t> </a:t>
                      </a:r>
                      <a:r>
                        <a:rPr sz="1300" b="1" spc="-5" dirty="0">
                          <a:solidFill>
                            <a:srgbClr val="004984"/>
                          </a:solidFill>
                          <a:latin typeface="Calibri"/>
                          <a:cs typeface="Calibri"/>
                        </a:rPr>
                        <a:t>estructura </a:t>
                      </a:r>
                      <a:r>
                        <a:rPr sz="1300" b="1" dirty="0">
                          <a:solidFill>
                            <a:srgbClr val="004984"/>
                          </a:solidFill>
                          <a:latin typeface="Calibri"/>
                          <a:cs typeface="Calibri"/>
                        </a:rPr>
                        <a:t> </a:t>
                      </a:r>
                      <a:r>
                        <a:rPr sz="1300" b="1" spc="-5" dirty="0">
                          <a:solidFill>
                            <a:srgbClr val="004984"/>
                          </a:solidFill>
                          <a:latin typeface="Calibri"/>
                          <a:cs typeface="Calibri"/>
                        </a:rPr>
                        <a:t>organizacional</a:t>
                      </a:r>
                      <a:endParaRPr sz="1300">
                        <a:latin typeface="Calibri"/>
                        <a:cs typeface="Calibri"/>
                      </a:endParaRPr>
                    </a:p>
                  </a:txBody>
                  <a:tcPr marL="0" marR="0" marT="1693" marB="0">
                    <a:lnL w="381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EBF0FE"/>
                    </a:solidFill>
                  </a:tcPr>
                </a:tc>
                <a:tc>
                  <a:txBody>
                    <a:bodyPr/>
                    <a:lstStyle/>
                    <a:p>
                      <a:pPr>
                        <a:lnSpc>
                          <a:spcPct val="100000"/>
                        </a:lnSpc>
                      </a:pPr>
                      <a:endParaRPr sz="1300">
                        <a:latin typeface="Times New Roman"/>
                        <a:cs typeface="Times New Roman"/>
                      </a:endParaRPr>
                    </a:p>
                    <a:p>
                      <a:pPr>
                        <a:lnSpc>
                          <a:spcPct val="100000"/>
                        </a:lnSpc>
                        <a:spcBef>
                          <a:spcPts val="5"/>
                        </a:spcBef>
                      </a:pPr>
                      <a:endParaRPr sz="1100">
                        <a:latin typeface="Times New Roman"/>
                        <a:cs typeface="Times New Roman"/>
                      </a:endParaRPr>
                    </a:p>
                    <a:p>
                      <a:pPr algn="ctr">
                        <a:lnSpc>
                          <a:spcPct val="100000"/>
                        </a:lnSpc>
                      </a:pPr>
                      <a:r>
                        <a:rPr sz="1300" spc="-5" dirty="0">
                          <a:solidFill>
                            <a:srgbClr val="004984"/>
                          </a:solidFill>
                          <a:latin typeface="Calibri"/>
                          <a:cs typeface="Calibri"/>
                        </a:rPr>
                        <a:t>Oficina</a:t>
                      </a:r>
                      <a:r>
                        <a:rPr sz="1300" spc="-25" dirty="0">
                          <a:solidFill>
                            <a:srgbClr val="004984"/>
                          </a:solidFill>
                          <a:latin typeface="Calibri"/>
                          <a:cs typeface="Calibri"/>
                        </a:rPr>
                        <a:t> </a:t>
                      </a:r>
                      <a:r>
                        <a:rPr sz="1300" spc="-5" dirty="0">
                          <a:solidFill>
                            <a:srgbClr val="004984"/>
                          </a:solidFill>
                          <a:latin typeface="Calibri"/>
                          <a:cs typeface="Calibri"/>
                        </a:rPr>
                        <a:t>de</a:t>
                      </a:r>
                      <a:r>
                        <a:rPr sz="1300" spc="-20" dirty="0">
                          <a:solidFill>
                            <a:srgbClr val="004984"/>
                          </a:solidFill>
                          <a:latin typeface="Calibri"/>
                          <a:cs typeface="Calibri"/>
                        </a:rPr>
                        <a:t> </a:t>
                      </a:r>
                      <a:r>
                        <a:rPr sz="1300" spc="-5" dirty="0">
                          <a:solidFill>
                            <a:srgbClr val="004984"/>
                          </a:solidFill>
                          <a:latin typeface="Calibri"/>
                          <a:cs typeface="Calibri"/>
                        </a:rPr>
                        <a:t>alto</a:t>
                      </a:r>
                      <a:r>
                        <a:rPr sz="1300" spc="-25" dirty="0">
                          <a:solidFill>
                            <a:srgbClr val="004984"/>
                          </a:solidFill>
                          <a:latin typeface="Calibri"/>
                          <a:cs typeface="Calibri"/>
                        </a:rPr>
                        <a:t> </a:t>
                      </a:r>
                      <a:r>
                        <a:rPr sz="1300" spc="-5" dirty="0">
                          <a:solidFill>
                            <a:srgbClr val="004984"/>
                          </a:solidFill>
                          <a:latin typeface="Calibri"/>
                          <a:cs typeface="Calibri"/>
                        </a:rPr>
                        <a:t>nivel</a:t>
                      </a:r>
                      <a:endParaRPr sz="1300">
                        <a:latin typeface="Calibri"/>
                        <a:cs typeface="Calibri"/>
                      </a:endParaRPr>
                    </a:p>
                  </a:txBody>
                  <a:tcPr marL="0" marR="0" marT="0" marB="0">
                    <a:lnL w="127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EBF0FE"/>
                    </a:solidFill>
                  </a:tcPr>
                </a:tc>
                <a:tc>
                  <a:txBody>
                    <a:bodyPr/>
                    <a:lstStyle/>
                    <a:p>
                      <a:pPr>
                        <a:lnSpc>
                          <a:spcPct val="100000"/>
                        </a:lnSpc>
                      </a:pPr>
                      <a:endParaRPr sz="1300">
                        <a:latin typeface="Times New Roman"/>
                        <a:cs typeface="Times New Roman"/>
                      </a:endParaRPr>
                    </a:p>
                    <a:p>
                      <a:pPr>
                        <a:lnSpc>
                          <a:spcPct val="100000"/>
                        </a:lnSpc>
                        <a:spcBef>
                          <a:spcPts val="5"/>
                        </a:spcBef>
                      </a:pPr>
                      <a:endParaRPr sz="1100">
                        <a:latin typeface="Times New Roman"/>
                        <a:cs typeface="Times New Roman"/>
                      </a:endParaRPr>
                    </a:p>
                    <a:p>
                      <a:pPr marL="635" algn="ctr">
                        <a:lnSpc>
                          <a:spcPct val="100000"/>
                        </a:lnSpc>
                      </a:pPr>
                      <a:r>
                        <a:rPr sz="1300" spc="-5" dirty="0">
                          <a:solidFill>
                            <a:srgbClr val="004984"/>
                          </a:solidFill>
                          <a:latin typeface="Calibri"/>
                          <a:cs typeface="Calibri"/>
                        </a:rPr>
                        <a:t>Unidad</a:t>
                      </a:r>
                      <a:r>
                        <a:rPr sz="1300" spc="-25" dirty="0">
                          <a:solidFill>
                            <a:srgbClr val="004984"/>
                          </a:solidFill>
                          <a:latin typeface="Calibri"/>
                          <a:cs typeface="Calibri"/>
                        </a:rPr>
                        <a:t> </a:t>
                      </a:r>
                      <a:r>
                        <a:rPr sz="1300" spc="-5" dirty="0">
                          <a:solidFill>
                            <a:srgbClr val="004984"/>
                          </a:solidFill>
                          <a:latin typeface="Calibri"/>
                          <a:cs typeface="Calibri"/>
                        </a:rPr>
                        <a:t>/</a:t>
                      </a:r>
                      <a:r>
                        <a:rPr sz="1300" spc="-10" dirty="0">
                          <a:solidFill>
                            <a:srgbClr val="004984"/>
                          </a:solidFill>
                          <a:latin typeface="Calibri"/>
                          <a:cs typeface="Calibri"/>
                        </a:rPr>
                        <a:t> </a:t>
                      </a:r>
                      <a:r>
                        <a:rPr sz="1300" spc="-5" dirty="0">
                          <a:solidFill>
                            <a:srgbClr val="004984"/>
                          </a:solidFill>
                          <a:latin typeface="Calibri"/>
                          <a:cs typeface="Calibri"/>
                        </a:rPr>
                        <a:t>Oficina de</a:t>
                      </a:r>
                      <a:r>
                        <a:rPr sz="1300" spc="-15" dirty="0">
                          <a:solidFill>
                            <a:srgbClr val="004984"/>
                          </a:solidFill>
                          <a:latin typeface="Calibri"/>
                          <a:cs typeface="Calibri"/>
                        </a:rPr>
                        <a:t> </a:t>
                      </a:r>
                      <a:r>
                        <a:rPr sz="1300" spc="-5" dirty="0">
                          <a:solidFill>
                            <a:srgbClr val="004984"/>
                          </a:solidFill>
                          <a:latin typeface="Calibri"/>
                          <a:cs typeface="Calibri"/>
                        </a:rPr>
                        <a:t>alto</a:t>
                      </a:r>
                      <a:r>
                        <a:rPr sz="1300" spc="-15" dirty="0">
                          <a:solidFill>
                            <a:srgbClr val="004984"/>
                          </a:solidFill>
                          <a:latin typeface="Calibri"/>
                          <a:cs typeface="Calibri"/>
                        </a:rPr>
                        <a:t> </a:t>
                      </a:r>
                      <a:r>
                        <a:rPr sz="1300" spc="-5" dirty="0">
                          <a:solidFill>
                            <a:srgbClr val="004984"/>
                          </a:solidFill>
                          <a:latin typeface="Calibri"/>
                          <a:cs typeface="Calibri"/>
                        </a:rPr>
                        <a:t>nivel</a:t>
                      </a:r>
                      <a:endParaRPr sz="1300">
                        <a:latin typeface="Calibri"/>
                        <a:cs typeface="Calibri"/>
                      </a:endParaRPr>
                    </a:p>
                  </a:txBody>
                  <a:tcPr marL="0" marR="0" marT="0" marB="0">
                    <a:lnL w="127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EBF0FE"/>
                    </a:solidFill>
                  </a:tcPr>
                </a:tc>
                <a:tc>
                  <a:txBody>
                    <a:bodyPr/>
                    <a:lstStyle/>
                    <a:p>
                      <a:pPr>
                        <a:lnSpc>
                          <a:spcPct val="100000"/>
                        </a:lnSpc>
                      </a:pPr>
                      <a:endParaRPr sz="1300">
                        <a:latin typeface="Times New Roman"/>
                        <a:cs typeface="Times New Roman"/>
                      </a:endParaRPr>
                    </a:p>
                    <a:p>
                      <a:pPr>
                        <a:lnSpc>
                          <a:spcPct val="100000"/>
                        </a:lnSpc>
                        <a:spcBef>
                          <a:spcPts val="5"/>
                        </a:spcBef>
                      </a:pPr>
                      <a:endParaRPr sz="1100">
                        <a:latin typeface="Times New Roman"/>
                        <a:cs typeface="Times New Roman"/>
                      </a:endParaRPr>
                    </a:p>
                    <a:p>
                      <a:pPr marL="1270" algn="ctr">
                        <a:lnSpc>
                          <a:spcPct val="100000"/>
                        </a:lnSpc>
                      </a:pPr>
                      <a:r>
                        <a:rPr sz="1300" spc="-5" dirty="0">
                          <a:solidFill>
                            <a:srgbClr val="004984"/>
                          </a:solidFill>
                          <a:latin typeface="Calibri"/>
                          <a:cs typeface="Calibri"/>
                        </a:rPr>
                        <a:t>Unidad</a:t>
                      </a:r>
                      <a:r>
                        <a:rPr sz="1300" spc="-25" dirty="0">
                          <a:solidFill>
                            <a:srgbClr val="004984"/>
                          </a:solidFill>
                          <a:latin typeface="Calibri"/>
                          <a:cs typeface="Calibri"/>
                        </a:rPr>
                        <a:t> </a:t>
                      </a:r>
                      <a:r>
                        <a:rPr sz="1300" spc="-5" dirty="0">
                          <a:solidFill>
                            <a:srgbClr val="004984"/>
                          </a:solidFill>
                          <a:latin typeface="Calibri"/>
                          <a:cs typeface="Calibri"/>
                        </a:rPr>
                        <a:t>/</a:t>
                      </a:r>
                      <a:r>
                        <a:rPr sz="1300" spc="-10" dirty="0">
                          <a:solidFill>
                            <a:srgbClr val="004984"/>
                          </a:solidFill>
                          <a:latin typeface="Calibri"/>
                          <a:cs typeface="Calibri"/>
                        </a:rPr>
                        <a:t> </a:t>
                      </a:r>
                      <a:r>
                        <a:rPr sz="1300" spc="-5" dirty="0">
                          <a:solidFill>
                            <a:srgbClr val="004984"/>
                          </a:solidFill>
                          <a:latin typeface="Calibri"/>
                          <a:cs typeface="Calibri"/>
                        </a:rPr>
                        <a:t>Oficina de</a:t>
                      </a:r>
                      <a:r>
                        <a:rPr sz="1300" spc="-15" dirty="0">
                          <a:solidFill>
                            <a:srgbClr val="004984"/>
                          </a:solidFill>
                          <a:latin typeface="Calibri"/>
                          <a:cs typeface="Calibri"/>
                        </a:rPr>
                        <a:t> </a:t>
                      </a:r>
                      <a:r>
                        <a:rPr sz="1300" spc="-5" dirty="0">
                          <a:solidFill>
                            <a:srgbClr val="004984"/>
                          </a:solidFill>
                          <a:latin typeface="Calibri"/>
                          <a:cs typeface="Calibri"/>
                        </a:rPr>
                        <a:t>alto</a:t>
                      </a:r>
                      <a:r>
                        <a:rPr sz="1300" spc="-15" dirty="0">
                          <a:solidFill>
                            <a:srgbClr val="004984"/>
                          </a:solidFill>
                          <a:latin typeface="Calibri"/>
                          <a:cs typeface="Calibri"/>
                        </a:rPr>
                        <a:t> </a:t>
                      </a:r>
                      <a:r>
                        <a:rPr sz="1300" spc="-5" dirty="0">
                          <a:solidFill>
                            <a:srgbClr val="004984"/>
                          </a:solidFill>
                          <a:latin typeface="Calibri"/>
                          <a:cs typeface="Calibri"/>
                        </a:rPr>
                        <a:t>nivel</a:t>
                      </a:r>
                      <a:endParaRPr sz="1300">
                        <a:latin typeface="Calibri"/>
                        <a:cs typeface="Calibri"/>
                      </a:endParaRPr>
                    </a:p>
                  </a:txBody>
                  <a:tcPr marL="0" marR="0" marT="0" marB="0">
                    <a:lnL w="12700">
                      <a:solidFill>
                        <a:srgbClr val="004984"/>
                      </a:solidFill>
                      <a:prstDash val="solid"/>
                    </a:lnL>
                    <a:lnR w="38100">
                      <a:solidFill>
                        <a:srgbClr val="004984"/>
                      </a:solidFill>
                      <a:prstDash val="solid"/>
                    </a:lnR>
                    <a:lnT w="12700">
                      <a:solidFill>
                        <a:srgbClr val="004984"/>
                      </a:solidFill>
                      <a:prstDash val="solid"/>
                    </a:lnT>
                    <a:lnB w="12700">
                      <a:solidFill>
                        <a:srgbClr val="004984"/>
                      </a:solidFill>
                      <a:prstDash val="solid"/>
                    </a:lnB>
                    <a:solidFill>
                      <a:srgbClr val="EBF0FE"/>
                    </a:solidFill>
                  </a:tcPr>
                </a:tc>
                <a:extLst>
                  <a:ext uri="{0D108BD9-81ED-4DB2-BD59-A6C34878D82A}">
                    <a16:rowId xmlns:a16="http://schemas.microsoft.com/office/drawing/2014/main" val="10003"/>
                  </a:ext>
                </a:extLst>
              </a:tr>
              <a:tr h="755735">
                <a:tc>
                  <a:txBody>
                    <a:bodyPr/>
                    <a:lstStyle/>
                    <a:p>
                      <a:pPr>
                        <a:lnSpc>
                          <a:spcPct val="100000"/>
                        </a:lnSpc>
                      </a:pPr>
                      <a:endParaRPr sz="1100">
                        <a:latin typeface="Times New Roman"/>
                        <a:cs typeface="Times New Roman"/>
                      </a:endParaRPr>
                    </a:p>
                    <a:p>
                      <a:pPr marL="143510" marR="173990">
                        <a:lnSpc>
                          <a:spcPct val="100000"/>
                        </a:lnSpc>
                      </a:pPr>
                      <a:r>
                        <a:rPr sz="1300" b="1" dirty="0">
                          <a:solidFill>
                            <a:srgbClr val="004984"/>
                          </a:solidFill>
                          <a:latin typeface="Calibri"/>
                          <a:cs typeface="Calibri"/>
                        </a:rPr>
                        <a:t>N</a:t>
                      </a:r>
                      <a:r>
                        <a:rPr sz="1300" b="1" spc="-5" dirty="0">
                          <a:solidFill>
                            <a:srgbClr val="004984"/>
                          </a:solidFill>
                          <a:latin typeface="Calibri"/>
                          <a:cs typeface="Calibri"/>
                        </a:rPr>
                        <a:t>iv</a:t>
                      </a:r>
                      <a:r>
                        <a:rPr sz="1300" b="1" dirty="0">
                          <a:solidFill>
                            <a:srgbClr val="004984"/>
                          </a:solidFill>
                          <a:latin typeface="Calibri"/>
                          <a:cs typeface="Calibri"/>
                        </a:rPr>
                        <a:t>el</a:t>
                      </a:r>
                      <a:r>
                        <a:rPr sz="1300" b="1" spc="20" dirty="0">
                          <a:solidFill>
                            <a:srgbClr val="004984"/>
                          </a:solidFill>
                          <a:latin typeface="Calibri"/>
                          <a:cs typeface="Calibri"/>
                        </a:rPr>
                        <a:t> </a:t>
                      </a:r>
                      <a:r>
                        <a:rPr sz="1300" b="1" spc="-5" dirty="0">
                          <a:solidFill>
                            <a:srgbClr val="004984"/>
                          </a:solidFill>
                          <a:latin typeface="Calibri"/>
                          <a:cs typeface="Calibri"/>
                        </a:rPr>
                        <a:t>je</a:t>
                      </a:r>
                      <a:r>
                        <a:rPr sz="1300" b="1" spc="5" dirty="0">
                          <a:solidFill>
                            <a:srgbClr val="004984"/>
                          </a:solidFill>
                          <a:latin typeface="Calibri"/>
                          <a:cs typeface="Calibri"/>
                        </a:rPr>
                        <a:t>r</a:t>
                      </a:r>
                      <a:r>
                        <a:rPr sz="1300" b="1" dirty="0">
                          <a:solidFill>
                            <a:srgbClr val="004984"/>
                          </a:solidFill>
                          <a:latin typeface="Calibri"/>
                          <a:cs typeface="Calibri"/>
                        </a:rPr>
                        <a:t>á</a:t>
                      </a:r>
                      <a:r>
                        <a:rPr sz="1300" b="1" spc="5" dirty="0">
                          <a:solidFill>
                            <a:srgbClr val="004984"/>
                          </a:solidFill>
                          <a:latin typeface="Calibri"/>
                          <a:cs typeface="Calibri"/>
                        </a:rPr>
                        <a:t>r</a:t>
                      </a:r>
                      <a:r>
                        <a:rPr sz="1300" b="1" dirty="0">
                          <a:solidFill>
                            <a:srgbClr val="004984"/>
                          </a:solidFill>
                          <a:latin typeface="Calibri"/>
                          <a:cs typeface="Calibri"/>
                        </a:rPr>
                        <a:t>qu</a:t>
                      </a:r>
                      <a:r>
                        <a:rPr sz="1300" b="1" spc="-5" dirty="0">
                          <a:solidFill>
                            <a:srgbClr val="004984"/>
                          </a:solidFill>
                          <a:latin typeface="Calibri"/>
                          <a:cs typeface="Calibri"/>
                        </a:rPr>
                        <a:t>i</a:t>
                      </a:r>
                      <a:r>
                        <a:rPr sz="1300" b="1" dirty="0">
                          <a:solidFill>
                            <a:srgbClr val="004984"/>
                          </a:solidFill>
                          <a:latin typeface="Calibri"/>
                          <a:cs typeface="Calibri"/>
                        </a:rPr>
                        <a:t>co</a:t>
                      </a:r>
                      <a:r>
                        <a:rPr sz="1300" b="1" spc="-35" dirty="0">
                          <a:solidFill>
                            <a:srgbClr val="004984"/>
                          </a:solidFill>
                          <a:latin typeface="Calibri"/>
                          <a:cs typeface="Calibri"/>
                        </a:rPr>
                        <a:t> </a:t>
                      </a:r>
                      <a:r>
                        <a:rPr sz="1300" b="1" dirty="0">
                          <a:solidFill>
                            <a:srgbClr val="004984"/>
                          </a:solidFill>
                          <a:latin typeface="Calibri"/>
                          <a:cs typeface="Calibri"/>
                        </a:rPr>
                        <a:t>de  </a:t>
                      </a:r>
                      <a:r>
                        <a:rPr sz="1300" b="1" spc="-5" dirty="0">
                          <a:solidFill>
                            <a:srgbClr val="004984"/>
                          </a:solidFill>
                          <a:latin typeface="Calibri"/>
                          <a:cs typeface="Calibri"/>
                        </a:rPr>
                        <a:t>los</a:t>
                      </a:r>
                      <a:r>
                        <a:rPr sz="1300" b="1" spc="5" dirty="0">
                          <a:solidFill>
                            <a:srgbClr val="004984"/>
                          </a:solidFill>
                          <a:latin typeface="Calibri"/>
                          <a:cs typeface="Calibri"/>
                        </a:rPr>
                        <a:t> </a:t>
                      </a:r>
                      <a:r>
                        <a:rPr sz="1300" b="1" spc="-5" dirty="0">
                          <a:solidFill>
                            <a:srgbClr val="004984"/>
                          </a:solidFill>
                          <a:latin typeface="Calibri"/>
                          <a:cs typeface="Calibri"/>
                        </a:rPr>
                        <a:t>roles</a:t>
                      </a:r>
                      <a:endParaRPr sz="1300">
                        <a:latin typeface="Calibri"/>
                        <a:cs typeface="Calibri"/>
                      </a:endParaRPr>
                    </a:p>
                  </a:txBody>
                  <a:tcPr marL="0" marR="0" marT="0" marB="0">
                    <a:lnL w="381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DCEAFA"/>
                    </a:solidFill>
                  </a:tcPr>
                </a:tc>
                <a:tc>
                  <a:txBody>
                    <a:bodyPr/>
                    <a:lstStyle/>
                    <a:p>
                      <a:pPr>
                        <a:lnSpc>
                          <a:spcPct val="100000"/>
                        </a:lnSpc>
                        <a:spcBef>
                          <a:spcPts val="25"/>
                        </a:spcBef>
                      </a:pPr>
                      <a:endParaRPr sz="1800">
                        <a:latin typeface="Times New Roman"/>
                        <a:cs typeface="Times New Roman"/>
                      </a:endParaRPr>
                    </a:p>
                    <a:p>
                      <a:pPr algn="ctr">
                        <a:lnSpc>
                          <a:spcPct val="100000"/>
                        </a:lnSpc>
                      </a:pPr>
                      <a:r>
                        <a:rPr sz="1300" spc="-5" dirty="0">
                          <a:solidFill>
                            <a:srgbClr val="004984"/>
                          </a:solidFill>
                          <a:latin typeface="Calibri"/>
                          <a:cs typeface="Calibri"/>
                        </a:rPr>
                        <a:t>Profesional</a:t>
                      </a:r>
                      <a:endParaRPr sz="1300">
                        <a:latin typeface="Calibri"/>
                        <a:cs typeface="Calibri"/>
                      </a:endParaRPr>
                    </a:p>
                  </a:txBody>
                  <a:tcPr marL="0" marR="0" marT="4233" marB="0">
                    <a:lnL w="127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DCEAFA"/>
                    </a:solidFill>
                  </a:tcPr>
                </a:tc>
                <a:tc>
                  <a:txBody>
                    <a:bodyPr/>
                    <a:lstStyle/>
                    <a:p>
                      <a:pPr>
                        <a:lnSpc>
                          <a:spcPct val="100000"/>
                        </a:lnSpc>
                        <a:spcBef>
                          <a:spcPts val="25"/>
                        </a:spcBef>
                      </a:pPr>
                      <a:endParaRPr sz="1800">
                        <a:latin typeface="Times New Roman"/>
                        <a:cs typeface="Times New Roman"/>
                      </a:endParaRPr>
                    </a:p>
                    <a:p>
                      <a:pPr algn="ctr">
                        <a:lnSpc>
                          <a:spcPct val="100000"/>
                        </a:lnSpc>
                      </a:pPr>
                      <a:r>
                        <a:rPr sz="1300" spc="-10" dirty="0">
                          <a:solidFill>
                            <a:srgbClr val="004984"/>
                          </a:solidFill>
                          <a:latin typeface="Calibri"/>
                          <a:cs typeface="Calibri"/>
                        </a:rPr>
                        <a:t>Directivo</a:t>
                      </a:r>
                      <a:r>
                        <a:rPr sz="1300" spc="15" dirty="0">
                          <a:solidFill>
                            <a:srgbClr val="004984"/>
                          </a:solidFill>
                          <a:latin typeface="Calibri"/>
                          <a:cs typeface="Calibri"/>
                        </a:rPr>
                        <a:t> </a:t>
                      </a:r>
                      <a:r>
                        <a:rPr sz="1300" spc="-5" dirty="0">
                          <a:solidFill>
                            <a:srgbClr val="004984"/>
                          </a:solidFill>
                          <a:latin typeface="Calibri"/>
                          <a:cs typeface="Calibri"/>
                        </a:rPr>
                        <a:t>– </a:t>
                      </a:r>
                      <a:r>
                        <a:rPr sz="1300" spc="-10" dirty="0">
                          <a:solidFill>
                            <a:srgbClr val="004984"/>
                          </a:solidFill>
                          <a:latin typeface="Calibri"/>
                          <a:cs typeface="Calibri"/>
                        </a:rPr>
                        <a:t>Asesor</a:t>
                      </a:r>
                      <a:r>
                        <a:rPr sz="1300" spc="10" dirty="0">
                          <a:solidFill>
                            <a:srgbClr val="004984"/>
                          </a:solidFill>
                          <a:latin typeface="Calibri"/>
                          <a:cs typeface="Calibri"/>
                        </a:rPr>
                        <a:t> </a:t>
                      </a:r>
                      <a:r>
                        <a:rPr sz="1300" spc="-5" dirty="0">
                          <a:solidFill>
                            <a:srgbClr val="004984"/>
                          </a:solidFill>
                          <a:latin typeface="Calibri"/>
                          <a:cs typeface="Calibri"/>
                        </a:rPr>
                        <a:t>–</a:t>
                      </a:r>
                      <a:r>
                        <a:rPr sz="1300" dirty="0">
                          <a:solidFill>
                            <a:srgbClr val="004984"/>
                          </a:solidFill>
                          <a:latin typeface="Calibri"/>
                          <a:cs typeface="Calibri"/>
                        </a:rPr>
                        <a:t> </a:t>
                      </a:r>
                      <a:r>
                        <a:rPr sz="1300" spc="-5" dirty="0">
                          <a:solidFill>
                            <a:srgbClr val="004984"/>
                          </a:solidFill>
                          <a:latin typeface="Calibri"/>
                          <a:cs typeface="Calibri"/>
                        </a:rPr>
                        <a:t>Profesional</a:t>
                      </a:r>
                      <a:endParaRPr sz="1300">
                        <a:latin typeface="Calibri"/>
                        <a:cs typeface="Calibri"/>
                      </a:endParaRPr>
                    </a:p>
                  </a:txBody>
                  <a:tcPr marL="0" marR="0" marT="4233" marB="0">
                    <a:lnL w="12700">
                      <a:solidFill>
                        <a:srgbClr val="004984"/>
                      </a:solidFill>
                      <a:prstDash val="solid"/>
                    </a:lnL>
                    <a:lnR w="12700">
                      <a:solidFill>
                        <a:srgbClr val="004984"/>
                      </a:solidFill>
                      <a:prstDash val="solid"/>
                    </a:lnR>
                    <a:lnT w="12700">
                      <a:solidFill>
                        <a:srgbClr val="004984"/>
                      </a:solidFill>
                      <a:prstDash val="solid"/>
                    </a:lnT>
                    <a:lnB w="12700">
                      <a:solidFill>
                        <a:srgbClr val="004984"/>
                      </a:solidFill>
                      <a:prstDash val="solid"/>
                    </a:lnB>
                    <a:solidFill>
                      <a:srgbClr val="DCEAFA"/>
                    </a:solidFill>
                  </a:tcPr>
                </a:tc>
                <a:tc>
                  <a:txBody>
                    <a:bodyPr/>
                    <a:lstStyle/>
                    <a:p>
                      <a:pPr>
                        <a:lnSpc>
                          <a:spcPct val="100000"/>
                        </a:lnSpc>
                        <a:spcBef>
                          <a:spcPts val="25"/>
                        </a:spcBef>
                      </a:pPr>
                      <a:endParaRPr sz="1800">
                        <a:latin typeface="Times New Roman"/>
                        <a:cs typeface="Times New Roman"/>
                      </a:endParaRPr>
                    </a:p>
                    <a:p>
                      <a:pPr marL="635" algn="ctr">
                        <a:lnSpc>
                          <a:spcPct val="100000"/>
                        </a:lnSpc>
                      </a:pPr>
                      <a:r>
                        <a:rPr sz="1300" spc="-10" dirty="0">
                          <a:solidFill>
                            <a:srgbClr val="004984"/>
                          </a:solidFill>
                          <a:latin typeface="Calibri"/>
                          <a:cs typeface="Calibri"/>
                        </a:rPr>
                        <a:t>Directivo</a:t>
                      </a:r>
                      <a:r>
                        <a:rPr sz="1300" spc="10" dirty="0">
                          <a:solidFill>
                            <a:srgbClr val="004984"/>
                          </a:solidFill>
                          <a:latin typeface="Calibri"/>
                          <a:cs typeface="Calibri"/>
                        </a:rPr>
                        <a:t> </a:t>
                      </a:r>
                      <a:r>
                        <a:rPr sz="1300" spc="-5" dirty="0">
                          <a:solidFill>
                            <a:srgbClr val="004984"/>
                          </a:solidFill>
                          <a:latin typeface="Calibri"/>
                          <a:cs typeface="Calibri"/>
                        </a:rPr>
                        <a:t>– </a:t>
                      </a:r>
                      <a:r>
                        <a:rPr sz="1300" spc="-10" dirty="0">
                          <a:solidFill>
                            <a:srgbClr val="004984"/>
                          </a:solidFill>
                          <a:latin typeface="Calibri"/>
                          <a:cs typeface="Calibri"/>
                        </a:rPr>
                        <a:t>Asesor</a:t>
                      </a:r>
                      <a:r>
                        <a:rPr sz="1300" spc="15" dirty="0">
                          <a:solidFill>
                            <a:srgbClr val="004984"/>
                          </a:solidFill>
                          <a:latin typeface="Calibri"/>
                          <a:cs typeface="Calibri"/>
                        </a:rPr>
                        <a:t> </a:t>
                      </a:r>
                      <a:r>
                        <a:rPr sz="1300" spc="-5" dirty="0">
                          <a:solidFill>
                            <a:srgbClr val="004984"/>
                          </a:solidFill>
                          <a:latin typeface="Calibri"/>
                          <a:cs typeface="Calibri"/>
                        </a:rPr>
                        <a:t>–</a:t>
                      </a:r>
                      <a:r>
                        <a:rPr sz="1300" dirty="0">
                          <a:solidFill>
                            <a:srgbClr val="004984"/>
                          </a:solidFill>
                          <a:latin typeface="Calibri"/>
                          <a:cs typeface="Calibri"/>
                        </a:rPr>
                        <a:t> </a:t>
                      </a:r>
                      <a:r>
                        <a:rPr sz="1300" spc="-5" dirty="0">
                          <a:solidFill>
                            <a:srgbClr val="004984"/>
                          </a:solidFill>
                          <a:latin typeface="Calibri"/>
                          <a:cs typeface="Calibri"/>
                        </a:rPr>
                        <a:t>Profesional</a:t>
                      </a:r>
                      <a:endParaRPr sz="1300">
                        <a:latin typeface="Calibri"/>
                        <a:cs typeface="Calibri"/>
                      </a:endParaRPr>
                    </a:p>
                  </a:txBody>
                  <a:tcPr marL="0" marR="0" marT="4233" marB="0">
                    <a:lnL w="12700">
                      <a:solidFill>
                        <a:srgbClr val="004984"/>
                      </a:solidFill>
                      <a:prstDash val="solid"/>
                    </a:lnL>
                    <a:lnR w="38100">
                      <a:solidFill>
                        <a:srgbClr val="004984"/>
                      </a:solidFill>
                      <a:prstDash val="solid"/>
                    </a:lnR>
                    <a:lnT w="12700">
                      <a:solidFill>
                        <a:srgbClr val="004984"/>
                      </a:solidFill>
                      <a:prstDash val="solid"/>
                    </a:lnT>
                    <a:lnB w="12700">
                      <a:solidFill>
                        <a:srgbClr val="004984"/>
                      </a:solidFill>
                      <a:prstDash val="solid"/>
                    </a:lnB>
                    <a:solidFill>
                      <a:srgbClr val="DCEAFA"/>
                    </a:solidFill>
                  </a:tcPr>
                </a:tc>
                <a:extLst>
                  <a:ext uri="{0D108BD9-81ED-4DB2-BD59-A6C34878D82A}">
                    <a16:rowId xmlns:a16="http://schemas.microsoft.com/office/drawing/2014/main" val="10004"/>
                  </a:ext>
                </a:extLst>
              </a:tr>
              <a:tr h="453305">
                <a:tc>
                  <a:txBody>
                    <a:bodyPr/>
                    <a:lstStyle/>
                    <a:p>
                      <a:pPr marL="143510">
                        <a:lnSpc>
                          <a:spcPct val="100000"/>
                        </a:lnSpc>
                        <a:spcBef>
                          <a:spcPts val="685"/>
                        </a:spcBef>
                      </a:pPr>
                      <a:r>
                        <a:rPr sz="1300" b="1" spc="-5" dirty="0">
                          <a:solidFill>
                            <a:srgbClr val="004984"/>
                          </a:solidFill>
                          <a:latin typeface="Calibri"/>
                          <a:cs typeface="Calibri"/>
                        </a:rPr>
                        <a:t>Perfil</a:t>
                      </a:r>
                      <a:endParaRPr sz="1300">
                        <a:latin typeface="Calibri"/>
                        <a:cs typeface="Calibri"/>
                      </a:endParaRPr>
                    </a:p>
                  </a:txBody>
                  <a:tcPr marL="0" marR="0" marT="115993" marB="0">
                    <a:lnL w="38100">
                      <a:solidFill>
                        <a:srgbClr val="004984"/>
                      </a:solidFill>
                      <a:prstDash val="solid"/>
                    </a:lnL>
                    <a:lnR w="12700">
                      <a:solidFill>
                        <a:srgbClr val="004984"/>
                      </a:solidFill>
                      <a:prstDash val="solid"/>
                    </a:lnR>
                    <a:lnT w="12700">
                      <a:solidFill>
                        <a:srgbClr val="004984"/>
                      </a:solidFill>
                      <a:prstDash val="solid"/>
                    </a:lnT>
                    <a:lnB w="38100">
                      <a:solidFill>
                        <a:srgbClr val="004984"/>
                      </a:solidFill>
                      <a:prstDash val="solid"/>
                    </a:lnB>
                    <a:solidFill>
                      <a:srgbClr val="EBF0FE"/>
                    </a:solidFill>
                  </a:tcPr>
                </a:tc>
                <a:tc>
                  <a:txBody>
                    <a:bodyPr/>
                    <a:lstStyle/>
                    <a:p>
                      <a:pPr marL="635" algn="ctr">
                        <a:lnSpc>
                          <a:spcPct val="100000"/>
                        </a:lnSpc>
                        <a:spcBef>
                          <a:spcPts val="685"/>
                        </a:spcBef>
                      </a:pPr>
                      <a:r>
                        <a:rPr sz="1300" dirty="0">
                          <a:solidFill>
                            <a:srgbClr val="004984"/>
                          </a:solidFill>
                          <a:latin typeface="Calibri"/>
                          <a:cs typeface="Calibri"/>
                        </a:rPr>
                        <a:t>NA</a:t>
                      </a:r>
                      <a:endParaRPr sz="1300">
                        <a:latin typeface="Calibri"/>
                        <a:cs typeface="Calibri"/>
                      </a:endParaRPr>
                    </a:p>
                  </a:txBody>
                  <a:tcPr marL="0" marR="0" marT="115993" marB="0">
                    <a:lnL w="12700">
                      <a:solidFill>
                        <a:srgbClr val="004984"/>
                      </a:solidFill>
                      <a:prstDash val="solid"/>
                    </a:lnL>
                    <a:lnR w="12700">
                      <a:solidFill>
                        <a:srgbClr val="004984"/>
                      </a:solidFill>
                      <a:prstDash val="solid"/>
                    </a:lnR>
                    <a:lnT w="12700">
                      <a:solidFill>
                        <a:srgbClr val="004984"/>
                      </a:solidFill>
                      <a:prstDash val="solid"/>
                    </a:lnT>
                    <a:lnB w="38100">
                      <a:solidFill>
                        <a:srgbClr val="004984"/>
                      </a:solidFill>
                      <a:prstDash val="solid"/>
                    </a:lnB>
                    <a:solidFill>
                      <a:srgbClr val="EBF0FE"/>
                    </a:solidFill>
                  </a:tcPr>
                </a:tc>
                <a:tc>
                  <a:txBody>
                    <a:bodyPr/>
                    <a:lstStyle/>
                    <a:p>
                      <a:pPr marL="1270" algn="ctr">
                        <a:lnSpc>
                          <a:spcPct val="100000"/>
                        </a:lnSpc>
                        <a:spcBef>
                          <a:spcPts val="685"/>
                        </a:spcBef>
                      </a:pPr>
                      <a:r>
                        <a:rPr sz="1300" spc="-5" dirty="0">
                          <a:solidFill>
                            <a:srgbClr val="004984"/>
                          </a:solidFill>
                          <a:latin typeface="Calibri"/>
                          <a:cs typeface="Calibri"/>
                        </a:rPr>
                        <a:t>Abogado</a:t>
                      </a:r>
                      <a:endParaRPr sz="1300">
                        <a:latin typeface="Calibri"/>
                        <a:cs typeface="Calibri"/>
                      </a:endParaRPr>
                    </a:p>
                  </a:txBody>
                  <a:tcPr marL="0" marR="0" marT="115993" marB="0">
                    <a:lnL w="12700">
                      <a:solidFill>
                        <a:srgbClr val="004984"/>
                      </a:solidFill>
                      <a:prstDash val="solid"/>
                    </a:lnL>
                    <a:lnR w="12700">
                      <a:solidFill>
                        <a:srgbClr val="004984"/>
                      </a:solidFill>
                      <a:prstDash val="solid"/>
                    </a:lnR>
                    <a:lnT w="12700">
                      <a:solidFill>
                        <a:srgbClr val="004984"/>
                      </a:solidFill>
                      <a:prstDash val="solid"/>
                    </a:lnT>
                    <a:lnB w="38100">
                      <a:solidFill>
                        <a:srgbClr val="004984"/>
                      </a:solidFill>
                      <a:prstDash val="solid"/>
                    </a:lnB>
                    <a:solidFill>
                      <a:srgbClr val="EBF0FE"/>
                    </a:solidFill>
                  </a:tcPr>
                </a:tc>
                <a:tc>
                  <a:txBody>
                    <a:bodyPr/>
                    <a:lstStyle/>
                    <a:p>
                      <a:pPr marL="1905" algn="ctr">
                        <a:lnSpc>
                          <a:spcPct val="100000"/>
                        </a:lnSpc>
                        <a:spcBef>
                          <a:spcPts val="685"/>
                        </a:spcBef>
                      </a:pPr>
                      <a:r>
                        <a:rPr sz="1300" spc="-5" dirty="0">
                          <a:solidFill>
                            <a:srgbClr val="004984"/>
                          </a:solidFill>
                          <a:latin typeface="Calibri"/>
                          <a:cs typeface="Calibri"/>
                        </a:rPr>
                        <a:t>Abogado</a:t>
                      </a:r>
                      <a:endParaRPr sz="1300">
                        <a:latin typeface="Calibri"/>
                        <a:cs typeface="Calibri"/>
                      </a:endParaRPr>
                    </a:p>
                  </a:txBody>
                  <a:tcPr marL="0" marR="0" marT="115993" marB="0">
                    <a:lnL w="12700">
                      <a:solidFill>
                        <a:srgbClr val="004984"/>
                      </a:solidFill>
                      <a:prstDash val="solid"/>
                    </a:lnL>
                    <a:lnR w="38100">
                      <a:solidFill>
                        <a:srgbClr val="004984"/>
                      </a:solidFill>
                      <a:prstDash val="solid"/>
                    </a:lnR>
                    <a:lnT w="12700">
                      <a:solidFill>
                        <a:srgbClr val="004984"/>
                      </a:solidFill>
                      <a:prstDash val="solid"/>
                    </a:lnT>
                    <a:lnB w="38100">
                      <a:solidFill>
                        <a:srgbClr val="004984"/>
                      </a:solidFill>
                      <a:prstDash val="solid"/>
                    </a:lnB>
                    <a:solidFill>
                      <a:srgbClr val="EBF0FE"/>
                    </a:solidFill>
                  </a:tcPr>
                </a:tc>
                <a:extLst>
                  <a:ext uri="{0D108BD9-81ED-4DB2-BD59-A6C34878D82A}">
                    <a16:rowId xmlns:a16="http://schemas.microsoft.com/office/drawing/2014/main" val="10005"/>
                  </a:ext>
                </a:extLst>
              </a:tr>
            </a:tbl>
          </a:graphicData>
        </a:graphic>
      </p:graphicFrame>
      <p:pic>
        <p:nvPicPr>
          <p:cNvPr id="4" name="object 4"/>
          <p:cNvPicPr/>
          <p:nvPr/>
        </p:nvPicPr>
        <p:blipFill>
          <a:blip r:embed="rId2" cstate="print"/>
          <a:stretch>
            <a:fillRect/>
          </a:stretch>
        </p:blipFill>
        <p:spPr>
          <a:xfrm>
            <a:off x="631951" y="1111503"/>
            <a:ext cx="1074928" cy="1076960"/>
          </a:xfrm>
          <a:prstGeom prst="rect">
            <a:avLst/>
          </a:prstGeom>
        </p:spPr>
      </p:pic>
    </p:spTree>
    <p:extLst>
      <p:ext uri="{BB962C8B-B14F-4D97-AF65-F5344CB8AC3E}">
        <p14:creationId xmlns:p14="http://schemas.microsoft.com/office/powerpoint/2010/main" val="3281441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955801" y="2370327"/>
            <a:ext cx="2608580" cy="0"/>
          </a:xfrm>
          <a:custGeom>
            <a:avLst/>
            <a:gdLst/>
            <a:ahLst/>
            <a:cxnLst/>
            <a:rect l="l" t="t" r="r" b="b"/>
            <a:pathLst>
              <a:path w="1956435">
                <a:moveTo>
                  <a:pt x="0" y="0"/>
                </a:moveTo>
                <a:lnTo>
                  <a:pt x="1956053" y="0"/>
                </a:lnTo>
              </a:path>
            </a:pathLst>
          </a:custGeom>
          <a:ln w="38100">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nvGrpSpPr>
          <p:cNvPr id="3" name="object 3"/>
          <p:cNvGrpSpPr/>
          <p:nvPr/>
        </p:nvGrpSpPr>
        <p:grpSpPr>
          <a:xfrm>
            <a:off x="4563871" y="796544"/>
            <a:ext cx="4910667" cy="6062133"/>
            <a:chOff x="3422903" y="597408"/>
            <a:chExt cx="3683000" cy="4546600"/>
          </a:xfrm>
        </p:grpSpPr>
        <p:sp>
          <p:nvSpPr>
            <p:cNvPr id="4" name="object 4"/>
            <p:cNvSpPr/>
            <p:nvPr/>
          </p:nvSpPr>
          <p:spPr>
            <a:xfrm>
              <a:off x="3899915" y="1777746"/>
              <a:ext cx="3187065" cy="0"/>
            </a:xfrm>
            <a:custGeom>
              <a:avLst/>
              <a:gdLst/>
              <a:ahLst/>
              <a:cxnLst/>
              <a:rect l="l" t="t" r="r" b="b"/>
              <a:pathLst>
                <a:path w="3187065">
                  <a:moveTo>
                    <a:pt x="0" y="0"/>
                  </a:moveTo>
                  <a:lnTo>
                    <a:pt x="3186684" y="0"/>
                  </a:lnTo>
                </a:path>
              </a:pathLst>
            </a:custGeom>
            <a:ln w="38100">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pic>
          <p:nvPicPr>
            <p:cNvPr id="5" name="object 5"/>
            <p:cNvPicPr/>
            <p:nvPr/>
          </p:nvPicPr>
          <p:blipFill>
            <a:blip r:embed="rId2" cstate="print"/>
            <a:stretch>
              <a:fillRect/>
            </a:stretch>
          </p:blipFill>
          <p:spPr>
            <a:xfrm>
              <a:off x="3422903" y="597408"/>
              <a:ext cx="477012" cy="4546090"/>
            </a:xfrm>
            <a:prstGeom prst="rect">
              <a:avLst/>
            </a:prstGeom>
          </p:spPr>
        </p:pic>
      </p:grpSp>
      <p:sp>
        <p:nvSpPr>
          <p:cNvPr id="6" name="object 6"/>
          <p:cNvSpPr txBox="1">
            <a:spLocks noGrp="1"/>
          </p:cNvSpPr>
          <p:nvPr>
            <p:ph type="body" idx="1"/>
          </p:nvPr>
        </p:nvSpPr>
        <p:spPr>
          <a:prstGeom prst="rect">
            <a:avLst/>
          </a:prstGeom>
        </p:spPr>
        <p:txBody>
          <a:bodyPr vert="horz" wrap="square" lIns="0" tIns="4572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3958068" marR="132077">
              <a:lnSpc>
                <a:spcPct val="90100"/>
              </a:lnSpc>
              <a:spcBef>
                <a:spcPts val="360"/>
              </a:spcBef>
            </a:pPr>
            <a:r>
              <a:rPr sz="1867" dirty="0"/>
              <a:t>Aproximadamente el</a:t>
            </a:r>
            <a:r>
              <a:rPr sz="1867" spc="-33" dirty="0"/>
              <a:t> </a:t>
            </a:r>
            <a:r>
              <a:rPr sz="1867" b="1" spc="-7" dirty="0">
                <a:latin typeface="Calibri"/>
                <a:cs typeface="Calibri"/>
              </a:rPr>
              <a:t>75%</a:t>
            </a:r>
            <a:r>
              <a:rPr sz="1867" b="1" dirty="0">
                <a:latin typeface="Calibri"/>
                <a:cs typeface="Calibri"/>
              </a:rPr>
              <a:t> </a:t>
            </a:r>
            <a:r>
              <a:rPr sz="1867" spc="-7" dirty="0"/>
              <a:t>de</a:t>
            </a:r>
            <a:r>
              <a:rPr sz="1867" dirty="0"/>
              <a:t> las</a:t>
            </a:r>
            <a:r>
              <a:rPr sz="1867" spc="-7" dirty="0"/>
              <a:t> entidades</a:t>
            </a:r>
            <a:r>
              <a:rPr sz="1867" spc="40" dirty="0"/>
              <a:t> </a:t>
            </a:r>
            <a:r>
              <a:rPr sz="1867" spc="-7" dirty="0"/>
              <a:t>cuentan</a:t>
            </a:r>
            <a:r>
              <a:rPr sz="1867" spc="27" dirty="0"/>
              <a:t> </a:t>
            </a:r>
            <a:r>
              <a:rPr sz="1867" spc="-7" dirty="0"/>
              <a:t>con</a:t>
            </a:r>
            <a:r>
              <a:rPr sz="1867" spc="-13" dirty="0"/>
              <a:t> </a:t>
            </a:r>
            <a:r>
              <a:rPr sz="1867" spc="-7" dirty="0"/>
              <a:t>una </a:t>
            </a:r>
            <a:r>
              <a:rPr sz="1867" spc="-407" dirty="0"/>
              <a:t> </a:t>
            </a:r>
            <a:r>
              <a:rPr sz="1867" b="1" dirty="0">
                <a:latin typeface="Calibri"/>
                <a:cs typeface="Calibri"/>
              </a:rPr>
              <a:t>instancia</a:t>
            </a:r>
            <a:r>
              <a:rPr sz="1867" b="1" spc="-60" dirty="0">
                <a:latin typeface="Calibri"/>
                <a:cs typeface="Calibri"/>
              </a:rPr>
              <a:t> </a:t>
            </a:r>
            <a:r>
              <a:rPr sz="1867" spc="-7" dirty="0"/>
              <a:t>que</a:t>
            </a:r>
            <a:r>
              <a:rPr sz="1867" spc="27" dirty="0"/>
              <a:t> </a:t>
            </a:r>
            <a:r>
              <a:rPr sz="1867" spc="-7" dirty="0"/>
              <a:t>atiende</a:t>
            </a:r>
            <a:r>
              <a:rPr sz="1867" spc="20" dirty="0"/>
              <a:t> </a:t>
            </a:r>
            <a:r>
              <a:rPr sz="1867" dirty="0"/>
              <a:t>los</a:t>
            </a:r>
            <a:r>
              <a:rPr sz="1867" spc="7" dirty="0"/>
              <a:t> </a:t>
            </a:r>
            <a:r>
              <a:rPr sz="1867" spc="-7" dirty="0"/>
              <a:t>temas</a:t>
            </a:r>
            <a:r>
              <a:rPr sz="1867" dirty="0"/>
              <a:t> </a:t>
            </a:r>
            <a:r>
              <a:rPr sz="1867" spc="-7" dirty="0"/>
              <a:t>de</a:t>
            </a:r>
            <a:r>
              <a:rPr sz="1867" spc="7" dirty="0"/>
              <a:t> </a:t>
            </a:r>
            <a:r>
              <a:rPr sz="1867" spc="-7" dirty="0"/>
              <a:t>Control</a:t>
            </a:r>
            <a:r>
              <a:rPr sz="1867" dirty="0"/>
              <a:t> </a:t>
            </a:r>
            <a:r>
              <a:rPr sz="1867" spc="-7" dirty="0"/>
              <a:t>Disciplinario </a:t>
            </a:r>
            <a:r>
              <a:rPr sz="1867" dirty="0"/>
              <a:t> </a:t>
            </a:r>
            <a:r>
              <a:rPr sz="1867" spc="-7" dirty="0"/>
              <a:t>nterno.</a:t>
            </a:r>
            <a:endParaRPr sz="1867">
              <a:latin typeface="Calibri"/>
              <a:cs typeface="Calibri"/>
            </a:endParaRPr>
          </a:p>
          <a:p>
            <a:pPr marL="3941135">
              <a:lnSpc>
                <a:spcPct val="100000"/>
              </a:lnSpc>
            </a:pPr>
            <a:endParaRPr sz="1867"/>
          </a:p>
          <a:p>
            <a:pPr marL="3958068" marR="6773">
              <a:lnSpc>
                <a:spcPts val="2013"/>
              </a:lnSpc>
              <a:spcBef>
                <a:spcPts val="1367"/>
              </a:spcBef>
            </a:pPr>
            <a:r>
              <a:rPr sz="1867" dirty="0"/>
              <a:t>El</a:t>
            </a:r>
            <a:r>
              <a:rPr sz="1867" spc="-7" dirty="0"/>
              <a:t> </a:t>
            </a:r>
            <a:r>
              <a:rPr sz="1867" b="1" spc="-7" dirty="0">
                <a:latin typeface="Calibri"/>
                <a:cs typeface="Calibri"/>
              </a:rPr>
              <a:t>64%</a:t>
            </a:r>
            <a:r>
              <a:rPr sz="1867" b="1" spc="20" dirty="0">
                <a:latin typeface="Calibri"/>
                <a:cs typeface="Calibri"/>
              </a:rPr>
              <a:t> </a:t>
            </a:r>
            <a:r>
              <a:rPr sz="1867" spc="-7" dirty="0"/>
              <a:t>de </a:t>
            </a:r>
            <a:r>
              <a:rPr sz="1867" dirty="0"/>
              <a:t>las</a:t>
            </a:r>
            <a:r>
              <a:rPr sz="1867" spc="13" dirty="0"/>
              <a:t> </a:t>
            </a:r>
            <a:r>
              <a:rPr sz="1867" spc="-7" dirty="0"/>
              <a:t>entidades</a:t>
            </a:r>
            <a:r>
              <a:rPr sz="1867" spc="40" dirty="0"/>
              <a:t> </a:t>
            </a:r>
            <a:r>
              <a:rPr sz="1867" spc="-7" dirty="0"/>
              <a:t>cuentan</a:t>
            </a:r>
            <a:r>
              <a:rPr sz="1867" spc="13" dirty="0"/>
              <a:t> </a:t>
            </a:r>
            <a:r>
              <a:rPr sz="1867" spc="-7" dirty="0"/>
              <a:t>con</a:t>
            </a:r>
            <a:r>
              <a:rPr sz="1867" spc="-13" dirty="0"/>
              <a:t> </a:t>
            </a:r>
            <a:r>
              <a:rPr sz="1867" b="1" spc="-7" dirty="0">
                <a:latin typeface="Calibri"/>
                <a:cs typeface="Calibri"/>
              </a:rPr>
              <a:t>más</a:t>
            </a:r>
            <a:r>
              <a:rPr sz="1867" b="1" spc="-13" dirty="0">
                <a:latin typeface="Calibri"/>
                <a:cs typeface="Calibri"/>
              </a:rPr>
              <a:t> </a:t>
            </a:r>
            <a:r>
              <a:rPr sz="1867" b="1" dirty="0">
                <a:latin typeface="Calibri"/>
                <a:cs typeface="Calibri"/>
              </a:rPr>
              <a:t>de</a:t>
            </a:r>
            <a:r>
              <a:rPr sz="1867" b="1" spc="-20" dirty="0">
                <a:latin typeface="Calibri"/>
                <a:cs typeface="Calibri"/>
              </a:rPr>
              <a:t> </a:t>
            </a:r>
            <a:r>
              <a:rPr sz="1867" b="1" dirty="0">
                <a:latin typeface="Calibri"/>
                <a:cs typeface="Calibri"/>
              </a:rPr>
              <a:t>4</a:t>
            </a:r>
            <a:r>
              <a:rPr sz="1867" b="1" spc="-13" dirty="0">
                <a:latin typeface="Calibri"/>
                <a:cs typeface="Calibri"/>
              </a:rPr>
              <a:t> </a:t>
            </a:r>
            <a:r>
              <a:rPr sz="1867" b="1" dirty="0">
                <a:latin typeface="Calibri"/>
                <a:cs typeface="Calibri"/>
              </a:rPr>
              <a:t>personas</a:t>
            </a:r>
            <a:r>
              <a:rPr sz="1867" b="1" spc="-40" dirty="0">
                <a:latin typeface="Calibri"/>
                <a:cs typeface="Calibri"/>
              </a:rPr>
              <a:t> </a:t>
            </a:r>
            <a:r>
              <a:rPr sz="1867" dirty="0"/>
              <a:t>en el </a:t>
            </a:r>
            <a:r>
              <a:rPr sz="1867" spc="-400" dirty="0"/>
              <a:t> </a:t>
            </a:r>
            <a:r>
              <a:rPr sz="1867" spc="-7" dirty="0"/>
              <a:t>equipo</a:t>
            </a:r>
            <a:r>
              <a:rPr sz="1867" spc="7" dirty="0"/>
              <a:t> </a:t>
            </a:r>
            <a:r>
              <a:rPr sz="1867" dirty="0"/>
              <a:t>de</a:t>
            </a:r>
            <a:r>
              <a:rPr sz="1867" spc="-7" dirty="0"/>
              <a:t> </a:t>
            </a:r>
            <a:r>
              <a:rPr sz="1867" dirty="0"/>
              <a:t>trabajo</a:t>
            </a:r>
            <a:r>
              <a:rPr sz="1867" spc="7" dirty="0"/>
              <a:t> </a:t>
            </a:r>
            <a:r>
              <a:rPr sz="1867" dirty="0"/>
              <a:t>de</a:t>
            </a:r>
            <a:r>
              <a:rPr sz="1867" spc="-7" dirty="0"/>
              <a:t> </a:t>
            </a:r>
            <a:r>
              <a:rPr sz="1867" dirty="0"/>
              <a:t>la</a:t>
            </a:r>
            <a:r>
              <a:rPr sz="1867" spc="-7" dirty="0"/>
              <a:t> </a:t>
            </a:r>
            <a:r>
              <a:rPr sz="1867" dirty="0"/>
              <a:t>instancia</a:t>
            </a:r>
            <a:r>
              <a:rPr sz="1867" spc="27" dirty="0"/>
              <a:t> </a:t>
            </a:r>
            <a:r>
              <a:rPr sz="1867" dirty="0"/>
              <a:t>de</a:t>
            </a:r>
            <a:r>
              <a:rPr sz="1867" spc="-7" dirty="0"/>
              <a:t> Control </a:t>
            </a:r>
            <a:r>
              <a:rPr sz="1867" dirty="0"/>
              <a:t>Disciplinario </a:t>
            </a:r>
            <a:r>
              <a:rPr sz="1867" spc="7" dirty="0"/>
              <a:t> </a:t>
            </a:r>
            <a:r>
              <a:rPr sz="1867" spc="-7" dirty="0"/>
              <a:t>nterno.</a:t>
            </a:r>
            <a:endParaRPr sz="1867">
              <a:latin typeface="Calibri"/>
              <a:cs typeface="Calibri"/>
            </a:endParaRPr>
          </a:p>
          <a:p>
            <a:pPr marL="3941135">
              <a:lnSpc>
                <a:spcPct val="100000"/>
              </a:lnSpc>
            </a:pPr>
            <a:endParaRPr sz="1867"/>
          </a:p>
          <a:p>
            <a:pPr marL="3958068" marR="653610">
              <a:lnSpc>
                <a:spcPts val="2013"/>
              </a:lnSpc>
              <a:spcBef>
                <a:spcPts val="1347"/>
              </a:spcBef>
            </a:pPr>
            <a:r>
              <a:rPr sz="1867" dirty="0"/>
              <a:t>El</a:t>
            </a:r>
            <a:r>
              <a:rPr sz="1867" spc="-7" dirty="0"/>
              <a:t> </a:t>
            </a:r>
            <a:r>
              <a:rPr sz="1867" b="1" spc="-7" dirty="0">
                <a:latin typeface="Calibri"/>
                <a:cs typeface="Calibri"/>
              </a:rPr>
              <a:t>81%</a:t>
            </a:r>
            <a:r>
              <a:rPr sz="1867" b="1" spc="13" dirty="0">
                <a:latin typeface="Calibri"/>
                <a:cs typeface="Calibri"/>
              </a:rPr>
              <a:t> </a:t>
            </a:r>
            <a:r>
              <a:rPr sz="1867" b="1" dirty="0">
                <a:latin typeface="Calibri"/>
                <a:cs typeface="Calibri"/>
              </a:rPr>
              <a:t>de</a:t>
            </a:r>
            <a:r>
              <a:rPr sz="1867" b="1" spc="-27" dirty="0">
                <a:latin typeface="Calibri"/>
                <a:cs typeface="Calibri"/>
              </a:rPr>
              <a:t> </a:t>
            </a:r>
            <a:r>
              <a:rPr sz="1867" b="1" dirty="0">
                <a:latin typeface="Calibri"/>
                <a:cs typeface="Calibri"/>
              </a:rPr>
              <a:t>los perfiles</a:t>
            </a:r>
            <a:r>
              <a:rPr sz="1867" b="1" spc="-33" dirty="0">
                <a:latin typeface="Calibri"/>
                <a:cs typeface="Calibri"/>
              </a:rPr>
              <a:t> </a:t>
            </a:r>
            <a:r>
              <a:rPr sz="1867" spc="-7" dirty="0"/>
              <a:t>de </a:t>
            </a:r>
            <a:r>
              <a:rPr sz="1867" dirty="0"/>
              <a:t>las</a:t>
            </a:r>
            <a:r>
              <a:rPr sz="1867" spc="13" dirty="0"/>
              <a:t> </a:t>
            </a:r>
            <a:r>
              <a:rPr sz="1867" spc="-7" dirty="0"/>
              <a:t>instancias</a:t>
            </a:r>
            <a:r>
              <a:rPr sz="1867" spc="33" dirty="0"/>
              <a:t> </a:t>
            </a:r>
            <a:r>
              <a:rPr sz="1867" spc="-7" dirty="0"/>
              <a:t>existentes</a:t>
            </a:r>
            <a:r>
              <a:rPr sz="1867" spc="20" dirty="0"/>
              <a:t> </a:t>
            </a:r>
            <a:r>
              <a:rPr sz="1867" b="1" dirty="0">
                <a:latin typeface="Calibri"/>
                <a:cs typeface="Calibri"/>
              </a:rPr>
              <a:t>son </a:t>
            </a:r>
            <a:r>
              <a:rPr sz="1867" b="1" spc="7" dirty="0">
                <a:latin typeface="Calibri"/>
                <a:cs typeface="Calibri"/>
              </a:rPr>
              <a:t> </a:t>
            </a:r>
            <a:r>
              <a:rPr sz="1867" b="1" dirty="0">
                <a:latin typeface="Calibri"/>
                <a:cs typeface="Calibri"/>
              </a:rPr>
              <a:t>abogados</a:t>
            </a:r>
            <a:r>
              <a:rPr sz="1867" dirty="0"/>
              <a:t>,</a:t>
            </a:r>
            <a:r>
              <a:rPr sz="1867" spc="-67" dirty="0"/>
              <a:t> </a:t>
            </a:r>
            <a:r>
              <a:rPr sz="1867" dirty="0"/>
              <a:t>el</a:t>
            </a:r>
            <a:r>
              <a:rPr sz="1867" spc="-13" dirty="0"/>
              <a:t> </a:t>
            </a:r>
            <a:r>
              <a:rPr sz="1867" spc="-7" dirty="0"/>
              <a:t>19% </a:t>
            </a:r>
            <a:r>
              <a:rPr sz="1867" dirty="0"/>
              <a:t>restante</a:t>
            </a:r>
            <a:r>
              <a:rPr sz="1867" spc="13" dirty="0"/>
              <a:t> </a:t>
            </a:r>
            <a:r>
              <a:rPr sz="1867" dirty="0"/>
              <a:t>posee</a:t>
            </a:r>
            <a:r>
              <a:rPr sz="1867" spc="-20" dirty="0"/>
              <a:t> </a:t>
            </a:r>
            <a:r>
              <a:rPr sz="1867" spc="-7" dirty="0"/>
              <a:t>múltiples</a:t>
            </a:r>
            <a:r>
              <a:rPr sz="1867" spc="13" dirty="0"/>
              <a:t> </a:t>
            </a:r>
            <a:r>
              <a:rPr sz="1867" dirty="0"/>
              <a:t>disciplinas.</a:t>
            </a:r>
            <a:endParaRPr sz="1867">
              <a:latin typeface="Calibri"/>
              <a:cs typeface="Calibri"/>
            </a:endParaRPr>
          </a:p>
        </p:txBody>
      </p:sp>
      <p:pic>
        <p:nvPicPr>
          <p:cNvPr id="7" name="object 7"/>
          <p:cNvPicPr/>
          <p:nvPr/>
        </p:nvPicPr>
        <p:blipFill>
          <a:blip r:embed="rId3" cstate="print"/>
          <a:stretch>
            <a:fillRect/>
          </a:stretch>
        </p:blipFill>
        <p:spPr>
          <a:xfrm>
            <a:off x="1" y="0"/>
            <a:ext cx="4563871" cy="6857997"/>
          </a:xfrm>
          <a:prstGeom prst="rect">
            <a:avLst/>
          </a:prstGeom>
        </p:spPr>
      </p:pic>
      <p:sp>
        <p:nvSpPr>
          <p:cNvPr id="8" name="object 8"/>
          <p:cNvSpPr txBox="1">
            <a:spLocks noGrp="1"/>
          </p:cNvSpPr>
          <p:nvPr>
            <p:ph type="title"/>
          </p:nvPr>
        </p:nvSpPr>
        <p:spPr>
          <a:xfrm>
            <a:off x="5099981" y="1638401"/>
            <a:ext cx="3655060" cy="685800"/>
          </a:xfrm>
          <a:prstGeom prst="rect">
            <a:avLst/>
          </a:prstGeom>
        </p:spPr>
        <p:txBody>
          <a:bodyPr vert="horz" wrap="square" lIns="0" tIns="1778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40"/>
              </a:spcBef>
            </a:pPr>
            <a:r>
              <a:rPr sz="4267" b="0" dirty="0">
                <a:latin typeface="Calibri"/>
                <a:cs typeface="Calibri"/>
              </a:rPr>
              <a:t>EN</a:t>
            </a:r>
            <a:r>
              <a:rPr sz="4267" b="0" spc="-53" dirty="0">
                <a:latin typeface="Calibri"/>
                <a:cs typeface="Calibri"/>
              </a:rPr>
              <a:t> </a:t>
            </a:r>
            <a:r>
              <a:rPr sz="4267" b="0" spc="-7" dirty="0">
                <a:latin typeface="Calibri"/>
                <a:cs typeface="Calibri"/>
              </a:rPr>
              <a:t>NACIÓN</a:t>
            </a:r>
            <a:r>
              <a:rPr sz="4267" b="0" spc="-33" dirty="0">
                <a:latin typeface="Calibri"/>
                <a:cs typeface="Calibri"/>
              </a:rPr>
              <a:t> </a:t>
            </a:r>
            <a:r>
              <a:rPr sz="4267" b="0" spc="-7" dirty="0">
                <a:latin typeface="Calibri"/>
                <a:cs typeface="Calibri"/>
              </a:rPr>
              <a:t>HOY</a:t>
            </a:r>
            <a:endParaRPr sz="4267">
              <a:latin typeface="Calibri"/>
              <a:cs typeface="Calibri"/>
            </a:endParaRPr>
          </a:p>
        </p:txBody>
      </p:sp>
    </p:spTree>
    <p:extLst>
      <p:ext uri="{BB962C8B-B14F-4D97-AF65-F5344CB8AC3E}">
        <p14:creationId xmlns:p14="http://schemas.microsoft.com/office/powerpoint/2010/main" val="494464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17879" y="2161032"/>
            <a:ext cx="6174740" cy="0"/>
          </a:xfrm>
          <a:custGeom>
            <a:avLst/>
            <a:gdLst/>
            <a:ahLst/>
            <a:cxnLst/>
            <a:rect l="l" t="t" r="r" b="b"/>
            <a:pathLst>
              <a:path w="4631055">
                <a:moveTo>
                  <a:pt x="0" y="0"/>
                </a:moveTo>
                <a:lnTo>
                  <a:pt x="4630674" y="0"/>
                </a:lnTo>
              </a:path>
            </a:pathLst>
          </a:custGeom>
          <a:ln w="38100">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nvGrpSpPr>
          <p:cNvPr id="3" name="object 3"/>
          <p:cNvGrpSpPr/>
          <p:nvPr/>
        </p:nvGrpSpPr>
        <p:grpSpPr>
          <a:xfrm>
            <a:off x="6992112" y="0"/>
            <a:ext cx="5200227" cy="6858000"/>
            <a:chOff x="5244084" y="0"/>
            <a:chExt cx="3900170" cy="5143500"/>
          </a:xfrm>
        </p:grpSpPr>
        <p:sp>
          <p:nvSpPr>
            <p:cNvPr id="4" name="object 4"/>
            <p:cNvSpPr/>
            <p:nvPr/>
          </p:nvSpPr>
          <p:spPr>
            <a:xfrm>
              <a:off x="5721096" y="1620774"/>
              <a:ext cx="512445" cy="0"/>
            </a:xfrm>
            <a:custGeom>
              <a:avLst/>
              <a:gdLst/>
              <a:ahLst/>
              <a:cxnLst/>
              <a:rect l="l" t="t" r="r" b="b"/>
              <a:pathLst>
                <a:path w="512445">
                  <a:moveTo>
                    <a:pt x="0" y="0"/>
                  </a:moveTo>
                  <a:lnTo>
                    <a:pt x="512063" y="0"/>
                  </a:lnTo>
                </a:path>
              </a:pathLst>
            </a:custGeom>
            <a:ln w="38100">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pic>
          <p:nvPicPr>
            <p:cNvPr id="5" name="object 5"/>
            <p:cNvPicPr/>
            <p:nvPr/>
          </p:nvPicPr>
          <p:blipFill>
            <a:blip r:embed="rId2" cstate="print"/>
            <a:stretch>
              <a:fillRect/>
            </a:stretch>
          </p:blipFill>
          <p:spPr>
            <a:xfrm>
              <a:off x="5244084" y="0"/>
              <a:ext cx="477012" cy="5143497"/>
            </a:xfrm>
            <a:prstGeom prst="rect">
              <a:avLst/>
            </a:prstGeom>
          </p:spPr>
        </p:pic>
        <p:pic>
          <p:nvPicPr>
            <p:cNvPr id="6" name="object 6"/>
            <p:cNvPicPr/>
            <p:nvPr/>
          </p:nvPicPr>
          <p:blipFill>
            <a:blip r:embed="rId3" cstate="print"/>
            <a:stretch>
              <a:fillRect/>
            </a:stretch>
          </p:blipFill>
          <p:spPr>
            <a:xfrm>
              <a:off x="5721096" y="0"/>
              <a:ext cx="3422904" cy="5143498"/>
            </a:xfrm>
            <a:prstGeom prst="rect">
              <a:avLst/>
            </a:prstGeom>
          </p:spPr>
        </p:pic>
      </p:grpSp>
      <p:sp>
        <p:nvSpPr>
          <p:cNvPr id="7" name="object 7"/>
          <p:cNvSpPr txBox="1"/>
          <p:nvPr/>
        </p:nvSpPr>
        <p:spPr>
          <a:xfrm>
            <a:off x="794648" y="2382792"/>
            <a:ext cx="5932593" cy="3031913"/>
          </a:xfrm>
          <a:prstGeom prst="rect">
            <a:avLst/>
          </a:prstGeom>
        </p:spPr>
        <p:txBody>
          <a:bodyPr vert="horz" wrap="square" lIns="0" tIns="4572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marR="132077">
              <a:lnSpc>
                <a:spcPct val="90100"/>
              </a:lnSpc>
              <a:spcBef>
                <a:spcPts val="360"/>
              </a:spcBef>
            </a:pPr>
            <a:r>
              <a:rPr sz="1867" dirty="0">
                <a:solidFill>
                  <a:srgbClr val="004984"/>
                </a:solidFill>
                <a:latin typeface="Calibri"/>
                <a:cs typeface="Calibri"/>
              </a:rPr>
              <a:t>Aproximadamente</a:t>
            </a:r>
            <a:r>
              <a:rPr sz="1867" spc="-13" dirty="0">
                <a:solidFill>
                  <a:srgbClr val="004984"/>
                </a:solidFill>
                <a:latin typeface="Calibri"/>
                <a:cs typeface="Calibri"/>
              </a:rPr>
              <a:t> </a:t>
            </a:r>
            <a:r>
              <a:rPr sz="1867" spc="-7" dirty="0">
                <a:solidFill>
                  <a:srgbClr val="004984"/>
                </a:solidFill>
                <a:latin typeface="Calibri"/>
                <a:cs typeface="Calibri"/>
              </a:rPr>
              <a:t>el</a:t>
            </a:r>
            <a:r>
              <a:rPr sz="1867" spc="7" dirty="0">
                <a:solidFill>
                  <a:srgbClr val="004984"/>
                </a:solidFill>
                <a:latin typeface="Calibri"/>
                <a:cs typeface="Calibri"/>
              </a:rPr>
              <a:t> </a:t>
            </a:r>
            <a:r>
              <a:rPr sz="1867" b="1" dirty="0">
                <a:solidFill>
                  <a:srgbClr val="004984"/>
                </a:solidFill>
                <a:latin typeface="Calibri"/>
                <a:cs typeface="Calibri"/>
              </a:rPr>
              <a:t>38% </a:t>
            </a:r>
            <a:r>
              <a:rPr sz="1867" spc="-7" dirty="0">
                <a:solidFill>
                  <a:srgbClr val="004984"/>
                </a:solidFill>
                <a:latin typeface="Calibri"/>
                <a:cs typeface="Calibri"/>
              </a:rPr>
              <a:t>de </a:t>
            </a:r>
            <a:r>
              <a:rPr sz="1867" dirty="0">
                <a:solidFill>
                  <a:srgbClr val="004984"/>
                </a:solidFill>
                <a:latin typeface="Calibri"/>
                <a:cs typeface="Calibri"/>
              </a:rPr>
              <a:t>las</a:t>
            </a:r>
            <a:r>
              <a:rPr sz="1867" spc="-7" dirty="0">
                <a:solidFill>
                  <a:srgbClr val="004984"/>
                </a:solidFill>
                <a:latin typeface="Calibri"/>
                <a:cs typeface="Calibri"/>
              </a:rPr>
              <a:t> entidades</a:t>
            </a:r>
            <a:r>
              <a:rPr sz="1867" spc="40" dirty="0">
                <a:solidFill>
                  <a:srgbClr val="004984"/>
                </a:solidFill>
                <a:latin typeface="Calibri"/>
                <a:cs typeface="Calibri"/>
              </a:rPr>
              <a:t> </a:t>
            </a:r>
            <a:r>
              <a:rPr sz="1867" spc="-7" dirty="0">
                <a:solidFill>
                  <a:srgbClr val="004984"/>
                </a:solidFill>
                <a:latin typeface="Calibri"/>
                <a:cs typeface="Calibri"/>
              </a:rPr>
              <a:t>cuentan</a:t>
            </a:r>
            <a:r>
              <a:rPr sz="1867" spc="27" dirty="0">
                <a:solidFill>
                  <a:srgbClr val="004984"/>
                </a:solidFill>
                <a:latin typeface="Calibri"/>
                <a:cs typeface="Calibri"/>
              </a:rPr>
              <a:t> </a:t>
            </a:r>
            <a:r>
              <a:rPr sz="1867" spc="-7" dirty="0">
                <a:solidFill>
                  <a:srgbClr val="004984"/>
                </a:solidFill>
                <a:latin typeface="Calibri"/>
                <a:cs typeface="Calibri"/>
              </a:rPr>
              <a:t>con</a:t>
            </a:r>
            <a:r>
              <a:rPr sz="1867" spc="-20" dirty="0">
                <a:solidFill>
                  <a:srgbClr val="004984"/>
                </a:solidFill>
                <a:latin typeface="Calibri"/>
                <a:cs typeface="Calibri"/>
              </a:rPr>
              <a:t> </a:t>
            </a:r>
            <a:r>
              <a:rPr sz="1867" spc="-7" dirty="0">
                <a:solidFill>
                  <a:srgbClr val="004984"/>
                </a:solidFill>
                <a:latin typeface="Calibri"/>
                <a:cs typeface="Calibri"/>
              </a:rPr>
              <a:t>una </a:t>
            </a:r>
            <a:r>
              <a:rPr sz="1867" spc="-400" dirty="0">
                <a:solidFill>
                  <a:srgbClr val="004984"/>
                </a:solidFill>
                <a:latin typeface="Calibri"/>
                <a:cs typeface="Calibri"/>
              </a:rPr>
              <a:t> </a:t>
            </a:r>
            <a:r>
              <a:rPr sz="1867" b="1" dirty="0">
                <a:solidFill>
                  <a:srgbClr val="004984"/>
                </a:solidFill>
                <a:latin typeface="Calibri"/>
                <a:cs typeface="Calibri"/>
              </a:rPr>
              <a:t>instancia</a:t>
            </a:r>
            <a:r>
              <a:rPr sz="1867" b="1" spc="-40" dirty="0">
                <a:solidFill>
                  <a:srgbClr val="004984"/>
                </a:solidFill>
                <a:latin typeface="Calibri"/>
                <a:cs typeface="Calibri"/>
              </a:rPr>
              <a:t> </a:t>
            </a:r>
            <a:r>
              <a:rPr sz="1867" spc="-7" dirty="0">
                <a:solidFill>
                  <a:srgbClr val="004984"/>
                </a:solidFill>
                <a:latin typeface="Calibri"/>
                <a:cs typeface="Calibri"/>
              </a:rPr>
              <a:t>que</a:t>
            </a:r>
            <a:r>
              <a:rPr sz="1867" spc="20" dirty="0">
                <a:solidFill>
                  <a:srgbClr val="004984"/>
                </a:solidFill>
                <a:latin typeface="Calibri"/>
                <a:cs typeface="Calibri"/>
              </a:rPr>
              <a:t> </a:t>
            </a:r>
            <a:r>
              <a:rPr sz="1867" spc="-7" dirty="0">
                <a:solidFill>
                  <a:srgbClr val="004984"/>
                </a:solidFill>
                <a:latin typeface="Calibri"/>
                <a:cs typeface="Calibri"/>
              </a:rPr>
              <a:t>atiende</a:t>
            </a:r>
            <a:r>
              <a:rPr sz="1867" spc="20" dirty="0">
                <a:solidFill>
                  <a:srgbClr val="004984"/>
                </a:solidFill>
                <a:latin typeface="Calibri"/>
                <a:cs typeface="Calibri"/>
              </a:rPr>
              <a:t> </a:t>
            </a:r>
            <a:r>
              <a:rPr sz="1867" dirty="0">
                <a:solidFill>
                  <a:srgbClr val="004984"/>
                </a:solidFill>
                <a:latin typeface="Calibri"/>
                <a:cs typeface="Calibri"/>
              </a:rPr>
              <a:t>los</a:t>
            </a:r>
            <a:r>
              <a:rPr sz="1867" spc="7" dirty="0">
                <a:solidFill>
                  <a:srgbClr val="004984"/>
                </a:solidFill>
                <a:latin typeface="Calibri"/>
                <a:cs typeface="Calibri"/>
              </a:rPr>
              <a:t> </a:t>
            </a:r>
            <a:r>
              <a:rPr sz="1867" spc="-7" dirty="0">
                <a:solidFill>
                  <a:srgbClr val="004984"/>
                </a:solidFill>
                <a:latin typeface="Calibri"/>
                <a:cs typeface="Calibri"/>
              </a:rPr>
              <a:t>temas</a:t>
            </a:r>
            <a:r>
              <a:rPr sz="1867" dirty="0">
                <a:solidFill>
                  <a:srgbClr val="004984"/>
                </a:solidFill>
                <a:latin typeface="Calibri"/>
                <a:cs typeface="Calibri"/>
              </a:rPr>
              <a:t> </a:t>
            </a:r>
            <a:r>
              <a:rPr sz="1867" spc="-7" dirty="0">
                <a:solidFill>
                  <a:srgbClr val="004984"/>
                </a:solidFill>
                <a:latin typeface="Calibri"/>
                <a:cs typeface="Calibri"/>
              </a:rPr>
              <a:t>de</a:t>
            </a:r>
            <a:r>
              <a:rPr sz="1867" dirty="0">
                <a:solidFill>
                  <a:srgbClr val="004984"/>
                </a:solidFill>
                <a:latin typeface="Calibri"/>
                <a:cs typeface="Calibri"/>
              </a:rPr>
              <a:t> </a:t>
            </a:r>
            <a:r>
              <a:rPr sz="1867" spc="-7" dirty="0">
                <a:solidFill>
                  <a:srgbClr val="004984"/>
                </a:solidFill>
                <a:latin typeface="Calibri"/>
                <a:cs typeface="Calibri"/>
              </a:rPr>
              <a:t>Control</a:t>
            </a:r>
            <a:r>
              <a:rPr sz="1867" spc="7" dirty="0">
                <a:solidFill>
                  <a:srgbClr val="004984"/>
                </a:solidFill>
                <a:latin typeface="Calibri"/>
                <a:cs typeface="Calibri"/>
              </a:rPr>
              <a:t> </a:t>
            </a:r>
            <a:r>
              <a:rPr sz="1867" spc="-7" dirty="0">
                <a:solidFill>
                  <a:srgbClr val="004984"/>
                </a:solidFill>
                <a:latin typeface="Calibri"/>
                <a:cs typeface="Calibri"/>
              </a:rPr>
              <a:t>Disciplinario </a:t>
            </a:r>
            <a:r>
              <a:rPr sz="1867" dirty="0">
                <a:solidFill>
                  <a:srgbClr val="004984"/>
                </a:solidFill>
                <a:latin typeface="Calibri"/>
                <a:cs typeface="Calibri"/>
              </a:rPr>
              <a:t> </a:t>
            </a:r>
            <a:r>
              <a:rPr sz="1867" spc="-7" dirty="0">
                <a:solidFill>
                  <a:srgbClr val="004984"/>
                </a:solidFill>
                <a:latin typeface="Calibri"/>
                <a:cs typeface="Calibri"/>
              </a:rPr>
              <a:t>Interno.</a:t>
            </a:r>
            <a:endParaRPr sz="1867">
              <a:latin typeface="Calibri"/>
              <a:cs typeface="Calibri"/>
            </a:endParaRPr>
          </a:p>
          <a:p>
            <a:pPr>
              <a:lnSpc>
                <a:spcPct val="100000"/>
              </a:lnSpc>
            </a:pPr>
            <a:endParaRPr sz="1867">
              <a:latin typeface="Calibri"/>
              <a:cs typeface="Calibri"/>
            </a:endParaRPr>
          </a:p>
          <a:p>
            <a:pPr marL="16933" marR="6773">
              <a:lnSpc>
                <a:spcPts val="2013"/>
              </a:lnSpc>
              <a:spcBef>
                <a:spcPts val="1373"/>
              </a:spcBef>
            </a:pPr>
            <a:r>
              <a:rPr sz="1867" spc="-7" dirty="0">
                <a:solidFill>
                  <a:srgbClr val="004984"/>
                </a:solidFill>
                <a:latin typeface="Calibri"/>
                <a:cs typeface="Calibri"/>
              </a:rPr>
              <a:t>El </a:t>
            </a:r>
            <a:r>
              <a:rPr sz="1867" b="1" spc="-7" dirty="0">
                <a:solidFill>
                  <a:srgbClr val="004984"/>
                </a:solidFill>
                <a:latin typeface="Calibri"/>
                <a:cs typeface="Calibri"/>
              </a:rPr>
              <a:t>23%</a:t>
            </a:r>
            <a:r>
              <a:rPr sz="1867" b="1" spc="20" dirty="0">
                <a:solidFill>
                  <a:srgbClr val="004984"/>
                </a:solidFill>
                <a:latin typeface="Calibri"/>
                <a:cs typeface="Calibri"/>
              </a:rPr>
              <a:t> </a:t>
            </a:r>
            <a:r>
              <a:rPr sz="1867" spc="-7" dirty="0">
                <a:solidFill>
                  <a:srgbClr val="004984"/>
                </a:solidFill>
                <a:latin typeface="Calibri"/>
                <a:cs typeface="Calibri"/>
              </a:rPr>
              <a:t>de </a:t>
            </a:r>
            <a:r>
              <a:rPr sz="1867" dirty="0">
                <a:solidFill>
                  <a:srgbClr val="004984"/>
                </a:solidFill>
                <a:latin typeface="Calibri"/>
                <a:cs typeface="Calibri"/>
              </a:rPr>
              <a:t>las</a:t>
            </a:r>
            <a:r>
              <a:rPr sz="1867" spc="13" dirty="0">
                <a:solidFill>
                  <a:srgbClr val="004984"/>
                </a:solidFill>
                <a:latin typeface="Calibri"/>
                <a:cs typeface="Calibri"/>
              </a:rPr>
              <a:t> </a:t>
            </a:r>
            <a:r>
              <a:rPr sz="1867" spc="-7" dirty="0">
                <a:solidFill>
                  <a:srgbClr val="004984"/>
                </a:solidFill>
                <a:latin typeface="Calibri"/>
                <a:cs typeface="Calibri"/>
              </a:rPr>
              <a:t>entidades</a:t>
            </a:r>
            <a:r>
              <a:rPr sz="1867" spc="47" dirty="0">
                <a:solidFill>
                  <a:srgbClr val="004984"/>
                </a:solidFill>
                <a:latin typeface="Calibri"/>
                <a:cs typeface="Calibri"/>
              </a:rPr>
              <a:t> </a:t>
            </a:r>
            <a:r>
              <a:rPr sz="1867" spc="-7" dirty="0">
                <a:solidFill>
                  <a:srgbClr val="004984"/>
                </a:solidFill>
                <a:latin typeface="Calibri"/>
                <a:cs typeface="Calibri"/>
              </a:rPr>
              <a:t>cuentan</a:t>
            </a:r>
            <a:r>
              <a:rPr sz="1867" spc="7" dirty="0">
                <a:solidFill>
                  <a:srgbClr val="004984"/>
                </a:solidFill>
                <a:latin typeface="Calibri"/>
                <a:cs typeface="Calibri"/>
              </a:rPr>
              <a:t> </a:t>
            </a:r>
            <a:r>
              <a:rPr sz="1867" spc="-7" dirty="0">
                <a:solidFill>
                  <a:srgbClr val="004984"/>
                </a:solidFill>
                <a:latin typeface="Calibri"/>
                <a:cs typeface="Calibri"/>
              </a:rPr>
              <a:t>con </a:t>
            </a:r>
            <a:r>
              <a:rPr sz="1867" b="1" spc="-7" dirty="0">
                <a:solidFill>
                  <a:srgbClr val="004984"/>
                </a:solidFill>
                <a:latin typeface="Calibri"/>
                <a:cs typeface="Calibri"/>
              </a:rPr>
              <a:t>más</a:t>
            </a:r>
            <a:r>
              <a:rPr sz="1867" b="1" spc="-20" dirty="0">
                <a:solidFill>
                  <a:srgbClr val="004984"/>
                </a:solidFill>
                <a:latin typeface="Calibri"/>
                <a:cs typeface="Calibri"/>
              </a:rPr>
              <a:t> </a:t>
            </a:r>
            <a:r>
              <a:rPr sz="1867" b="1" dirty="0">
                <a:solidFill>
                  <a:srgbClr val="004984"/>
                </a:solidFill>
                <a:latin typeface="Calibri"/>
                <a:cs typeface="Calibri"/>
              </a:rPr>
              <a:t>de</a:t>
            </a:r>
            <a:r>
              <a:rPr sz="1867" b="1" spc="-13" dirty="0">
                <a:solidFill>
                  <a:srgbClr val="004984"/>
                </a:solidFill>
                <a:latin typeface="Calibri"/>
                <a:cs typeface="Calibri"/>
              </a:rPr>
              <a:t> </a:t>
            </a:r>
            <a:r>
              <a:rPr sz="1867" b="1" dirty="0">
                <a:solidFill>
                  <a:srgbClr val="004984"/>
                </a:solidFill>
                <a:latin typeface="Calibri"/>
                <a:cs typeface="Calibri"/>
              </a:rPr>
              <a:t>4</a:t>
            </a:r>
            <a:r>
              <a:rPr sz="1867" b="1" spc="-13" dirty="0">
                <a:solidFill>
                  <a:srgbClr val="004984"/>
                </a:solidFill>
                <a:latin typeface="Calibri"/>
                <a:cs typeface="Calibri"/>
              </a:rPr>
              <a:t> </a:t>
            </a:r>
            <a:r>
              <a:rPr sz="1867" b="1" dirty="0">
                <a:solidFill>
                  <a:srgbClr val="004984"/>
                </a:solidFill>
                <a:latin typeface="Calibri"/>
                <a:cs typeface="Calibri"/>
              </a:rPr>
              <a:t>personas</a:t>
            </a:r>
            <a:r>
              <a:rPr sz="1867" b="1" spc="-33" dirty="0">
                <a:solidFill>
                  <a:srgbClr val="004984"/>
                </a:solidFill>
                <a:latin typeface="Calibri"/>
                <a:cs typeface="Calibri"/>
              </a:rPr>
              <a:t> </a:t>
            </a:r>
            <a:r>
              <a:rPr sz="1867" dirty="0">
                <a:solidFill>
                  <a:srgbClr val="004984"/>
                </a:solidFill>
                <a:latin typeface="Calibri"/>
                <a:cs typeface="Calibri"/>
              </a:rPr>
              <a:t>en</a:t>
            </a:r>
            <a:r>
              <a:rPr sz="1867" spc="-7" dirty="0">
                <a:solidFill>
                  <a:srgbClr val="004984"/>
                </a:solidFill>
                <a:latin typeface="Calibri"/>
                <a:cs typeface="Calibri"/>
              </a:rPr>
              <a:t> </a:t>
            </a:r>
            <a:r>
              <a:rPr sz="1867" dirty="0">
                <a:solidFill>
                  <a:srgbClr val="004984"/>
                </a:solidFill>
                <a:latin typeface="Calibri"/>
                <a:cs typeface="Calibri"/>
              </a:rPr>
              <a:t>el </a:t>
            </a:r>
            <a:r>
              <a:rPr sz="1867" spc="-400" dirty="0">
                <a:solidFill>
                  <a:srgbClr val="004984"/>
                </a:solidFill>
                <a:latin typeface="Calibri"/>
                <a:cs typeface="Calibri"/>
              </a:rPr>
              <a:t> </a:t>
            </a:r>
            <a:r>
              <a:rPr sz="1867" spc="-7" dirty="0">
                <a:solidFill>
                  <a:srgbClr val="004984"/>
                </a:solidFill>
                <a:latin typeface="Calibri"/>
                <a:cs typeface="Calibri"/>
              </a:rPr>
              <a:t>equipo</a:t>
            </a:r>
            <a:r>
              <a:rPr sz="1867" spc="7" dirty="0">
                <a:solidFill>
                  <a:srgbClr val="004984"/>
                </a:solidFill>
                <a:latin typeface="Calibri"/>
                <a:cs typeface="Calibri"/>
              </a:rPr>
              <a:t> </a:t>
            </a:r>
            <a:r>
              <a:rPr sz="1867" spc="-7" dirty="0">
                <a:solidFill>
                  <a:srgbClr val="004984"/>
                </a:solidFill>
                <a:latin typeface="Calibri"/>
                <a:cs typeface="Calibri"/>
              </a:rPr>
              <a:t>de</a:t>
            </a:r>
            <a:r>
              <a:rPr sz="1867" spc="7" dirty="0">
                <a:solidFill>
                  <a:srgbClr val="004984"/>
                </a:solidFill>
                <a:latin typeface="Calibri"/>
                <a:cs typeface="Calibri"/>
              </a:rPr>
              <a:t> </a:t>
            </a:r>
            <a:r>
              <a:rPr sz="1867" dirty="0">
                <a:solidFill>
                  <a:srgbClr val="004984"/>
                </a:solidFill>
                <a:latin typeface="Calibri"/>
                <a:cs typeface="Calibri"/>
              </a:rPr>
              <a:t>trabajo</a:t>
            </a:r>
            <a:r>
              <a:rPr sz="1867" spc="13" dirty="0">
                <a:solidFill>
                  <a:srgbClr val="004984"/>
                </a:solidFill>
                <a:latin typeface="Calibri"/>
                <a:cs typeface="Calibri"/>
              </a:rPr>
              <a:t> </a:t>
            </a:r>
            <a:r>
              <a:rPr sz="1867" spc="-7" dirty="0">
                <a:solidFill>
                  <a:srgbClr val="004984"/>
                </a:solidFill>
                <a:latin typeface="Calibri"/>
                <a:cs typeface="Calibri"/>
              </a:rPr>
              <a:t>de</a:t>
            </a:r>
            <a:r>
              <a:rPr sz="1867" spc="7" dirty="0">
                <a:solidFill>
                  <a:srgbClr val="004984"/>
                </a:solidFill>
                <a:latin typeface="Calibri"/>
                <a:cs typeface="Calibri"/>
              </a:rPr>
              <a:t> </a:t>
            </a:r>
            <a:r>
              <a:rPr sz="1867" dirty="0">
                <a:solidFill>
                  <a:srgbClr val="004984"/>
                </a:solidFill>
                <a:latin typeface="Calibri"/>
                <a:cs typeface="Calibri"/>
              </a:rPr>
              <a:t>la</a:t>
            </a:r>
            <a:r>
              <a:rPr sz="1867" spc="-7" dirty="0">
                <a:solidFill>
                  <a:srgbClr val="004984"/>
                </a:solidFill>
                <a:latin typeface="Calibri"/>
                <a:cs typeface="Calibri"/>
              </a:rPr>
              <a:t> instancia</a:t>
            </a:r>
            <a:r>
              <a:rPr sz="1867" spc="27" dirty="0">
                <a:solidFill>
                  <a:srgbClr val="004984"/>
                </a:solidFill>
                <a:latin typeface="Calibri"/>
                <a:cs typeface="Calibri"/>
              </a:rPr>
              <a:t> </a:t>
            </a:r>
            <a:r>
              <a:rPr sz="1867" spc="-7" dirty="0">
                <a:solidFill>
                  <a:srgbClr val="004984"/>
                </a:solidFill>
                <a:latin typeface="Calibri"/>
                <a:cs typeface="Calibri"/>
              </a:rPr>
              <a:t>de</a:t>
            </a:r>
            <a:r>
              <a:rPr sz="1867" spc="7" dirty="0">
                <a:solidFill>
                  <a:srgbClr val="004984"/>
                </a:solidFill>
                <a:latin typeface="Calibri"/>
                <a:cs typeface="Calibri"/>
              </a:rPr>
              <a:t> </a:t>
            </a:r>
            <a:r>
              <a:rPr sz="1867" spc="-7" dirty="0">
                <a:solidFill>
                  <a:srgbClr val="004984"/>
                </a:solidFill>
                <a:latin typeface="Calibri"/>
                <a:cs typeface="Calibri"/>
              </a:rPr>
              <a:t>Control</a:t>
            </a:r>
            <a:r>
              <a:rPr sz="1867" dirty="0">
                <a:solidFill>
                  <a:srgbClr val="004984"/>
                </a:solidFill>
                <a:latin typeface="Calibri"/>
                <a:cs typeface="Calibri"/>
              </a:rPr>
              <a:t> </a:t>
            </a:r>
            <a:r>
              <a:rPr sz="1867" spc="-7" dirty="0">
                <a:solidFill>
                  <a:srgbClr val="004984"/>
                </a:solidFill>
                <a:latin typeface="Calibri"/>
                <a:cs typeface="Calibri"/>
              </a:rPr>
              <a:t>Disciplinario </a:t>
            </a:r>
            <a:r>
              <a:rPr sz="1867" dirty="0">
                <a:solidFill>
                  <a:srgbClr val="004984"/>
                </a:solidFill>
                <a:latin typeface="Calibri"/>
                <a:cs typeface="Calibri"/>
              </a:rPr>
              <a:t> </a:t>
            </a:r>
            <a:r>
              <a:rPr sz="1867" spc="-7" dirty="0">
                <a:solidFill>
                  <a:srgbClr val="004984"/>
                </a:solidFill>
                <a:latin typeface="Calibri"/>
                <a:cs typeface="Calibri"/>
              </a:rPr>
              <a:t>Interno.</a:t>
            </a:r>
            <a:endParaRPr sz="1867">
              <a:latin typeface="Calibri"/>
              <a:cs typeface="Calibri"/>
            </a:endParaRPr>
          </a:p>
          <a:p>
            <a:pPr>
              <a:lnSpc>
                <a:spcPct val="100000"/>
              </a:lnSpc>
              <a:spcBef>
                <a:spcPts val="33"/>
              </a:spcBef>
            </a:pPr>
            <a:endParaRPr sz="2733">
              <a:latin typeface="Calibri"/>
              <a:cs typeface="Calibri"/>
            </a:endParaRPr>
          </a:p>
          <a:p>
            <a:pPr marL="16933">
              <a:lnSpc>
                <a:spcPts val="2127"/>
              </a:lnSpc>
            </a:pPr>
            <a:r>
              <a:rPr sz="1867" spc="-7" dirty="0">
                <a:solidFill>
                  <a:srgbClr val="004984"/>
                </a:solidFill>
                <a:latin typeface="Calibri"/>
                <a:cs typeface="Calibri"/>
              </a:rPr>
              <a:t>El </a:t>
            </a:r>
            <a:r>
              <a:rPr sz="1867" b="1" spc="-7" dirty="0">
                <a:solidFill>
                  <a:srgbClr val="004984"/>
                </a:solidFill>
                <a:latin typeface="Calibri"/>
                <a:cs typeface="Calibri"/>
              </a:rPr>
              <a:t>58%</a:t>
            </a:r>
            <a:r>
              <a:rPr sz="1867" b="1" spc="20" dirty="0">
                <a:solidFill>
                  <a:srgbClr val="004984"/>
                </a:solidFill>
                <a:latin typeface="Calibri"/>
                <a:cs typeface="Calibri"/>
              </a:rPr>
              <a:t> </a:t>
            </a:r>
            <a:r>
              <a:rPr sz="1867" b="1" dirty="0">
                <a:solidFill>
                  <a:srgbClr val="004984"/>
                </a:solidFill>
                <a:latin typeface="Calibri"/>
                <a:cs typeface="Calibri"/>
              </a:rPr>
              <a:t>de</a:t>
            </a:r>
            <a:r>
              <a:rPr sz="1867" b="1" spc="-33" dirty="0">
                <a:solidFill>
                  <a:srgbClr val="004984"/>
                </a:solidFill>
                <a:latin typeface="Calibri"/>
                <a:cs typeface="Calibri"/>
              </a:rPr>
              <a:t> </a:t>
            </a:r>
            <a:r>
              <a:rPr sz="1867" b="1" dirty="0">
                <a:solidFill>
                  <a:srgbClr val="004984"/>
                </a:solidFill>
                <a:latin typeface="Calibri"/>
                <a:cs typeface="Calibri"/>
              </a:rPr>
              <a:t>los</a:t>
            </a:r>
            <a:r>
              <a:rPr sz="1867" b="1" spc="7" dirty="0">
                <a:solidFill>
                  <a:srgbClr val="004984"/>
                </a:solidFill>
                <a:latin typeface="Calibri"/>
                <a:cs typeface="Calibri"/>
              </a:rPr>
              <a:t> </a:t>
            </a:r>
            <a:r>
              <a:rPr sz="1867" b="1" dirty="0">
                <a:solidFill>
                  <a:srgbClr val="004984"/>
                </a:solidFill>
                <a:latin typeface="Calibri"/>
                <a:cs typeface="Calibri"/>
              </a:rPr>
              <a:t>perfiles</a:t>
            </a:r>
            <a:r>
              <a:rPr sz="1867" b="1" spc="-33" dirty="0">
                <a:solidFill>
                  <a:srgbClr val="004984"/>
                </a:solidFill>
                <a:latin typeface="Calibri"/>
                <a:cs typeface="Calibri"/>
              </a:rPr>
              <a:t> </a:t>
            </a:r>
            <a:r>
              <a:rPr sz="1867" spc="-7" dirty="0">
                <a:solidFill>
                  <a:srgbClr val="004984"/>
                </a:solidFill>
                <a:latin typeface="Calibri"/>
                <a:cs typeface="Calibri"/>
              </a:rPr>
              <a:t>de </a:t>
            </a:r>
            <a:r>
              <a:rPr sz="1867" dirty="0">
                <a:solidFill>
                  <a:srgbClr val="004984"/>
                </a:solidFill>
                <a:latin typeface="Calibri"/>
                <a:cs typeface="Calibri"/>
              </a:rPr>
              <a:t>las</a:t>
            </a:r>
            <a:r>
              <a:rPr sz="1867" spc="13" dirty="0">
                <a:solidFill>
                  <a:srgbClr val="004984"/>
                </a:solidFill>
                <a:latin typeface="Calibri"/>
                <a:cs typeface="Calibri"/>
              </a:rPr>
              <a:t> </a:t>
            </a:r>
            <a:r>
              <a:rPr sz="1867" spc="-7" dirty="0">
                <a:solidFill>
                  <a:srgbClr val="004984"/>
                </a:solidFill>
                <a:latin typeface="Calibri"/>
                <a:cs typeface="Calibri"/>
              </a:rPr>
              <a:t>instancias</a:t>
            </a:r>
            <a:r>
              <a:rPr sz="1867" spc="33" dirty="0">
                <a:solidFill>
                  <a:srgbClr val="004984"/>
                </a:solidFill>
                <a:latin typeface="Calibri"/>
                <a:cs typeface="Calibri"/>
              </a:rPr>
              <a:t> </a:t>
            </a:r>
            <a:r>
              <a:rPr sz="1867" spc="-7" dirty="0">
                <a:solidFill>
                  <a:srgbClr val="004984"/>
                </a:solidFill>
                <a:latin typeface="Calibri"/>
                <a:cs typeface="Calibri"/>
              </a:rPr>
              <a:t>existentes</a:t>
            </a:r>
            <a:r>
              <a:rPr sz="1867" spc="20" dirty="0">
                <a:solidFill>
                  <a:srgbClr val="004984"/>
                </a:solidFill>
                <a:latin typeface="Calibri"/>
                <a:cs typeface="Calibri"/>
              </a:rPr>
              <a:t> </a:t>
            </a:r>
            <a:r>
              <a:rPr sz="1867" b="1" dirty="0">
                <a:solidFill>
                  <a:srgbClr val="004984"/>
                </a:solidFill>
                <a:latin typeface="Calibri"/>
                <a:cs typeface="Calibri"/>
              </a:rPr>
              <a:t>son</a:t>
            </a:r>
            <a:endParaRPr sz="1867">
              <a:latin typeface="Calibri"/>
              <a:cs typeface="Calibri"/>
            </a:endParaRPr>
          </a:p>
          <a:p>
            <a:pPr marL="16933">
              <a:lnSpc>
                <a:spcPts val="2127"/>
              </a:lnSpc>
            </a:pPr>
            <a:r>
              <a:rPr sz="1867" b="1" dirty="0">
                <a:solidFill>
                  <a:srgbClr val="004984"/>
                </a:solidFill>
                <a:latin typeface="Calibri"/>
                <a:cs typeface="Calibri"/>
              </a:rPr>
              <a:t>abogados,</a:t>
            </a:r>
            <a:r>
              <a:rPr sz="1867" b="1" spc="-60" dirty="0">
                <a:solidFill>
                  <a:srgbClr val="004984"/>
                </a:solidFill>
                <a:latin typeface="Calibri"/>
                <a:cs typeface="Calibri"/>
              </a:rPr>
              <a:t> </a:t>
            </a:r>
            <a:r>
              <a:rPr sz="1867" spc="-7" dirty="0">
                <a:solidFill>
                  <a:srgbClr val="004984"/>
                </a:solidFill>
                <a:latin typeface="Calibri"/>
                <a:cs typeface="Calibri"/>
              </a:rPr>
              <a:t>el</a:t>
            </a:r>
            <a:r>
              <a:rPr sz="1867" dirty="0">
                <a:solidFill>
                  <a:srgbClr val="004984"/>
                </a:solidFill>
                <a:latin typeface="Calibri"/>
                <a:cs typeface="Calibri"/>
              </a:rPr>
              <a:t> </a:t>
            </a:r>
            <a:r>
              <a:rPr sz="1867" spc="-7" dirty="0">
                <a:solidFill>
                  <a:srgbClr val="004984"/>
                </a:solidFill>
                <a:latin typeface="Calibri"/>
                <a:cs typeface="Calibri"/>
              </a:rPr>
              <a:t>42%</a:t>
            </a:r>
            <a:r>
              <a:rPr sz="1867" dirty="0">
                <a:solidFill>
                  <a:srgbClr val="004984"/>
                </a:solidFill>
                <a:latin typeface="Calibri"/>
                <a:cs typeface="Calibri"/>
              </a:rPr>
              <a:t> </a:t>
            </a:r>
            <a:r>
              <a:rPr sz="1867" spc="-7" dirty="0">
                <a:solidFill>
                  <a:srgbClr val="004984"/>
                </a:solidFill>
                <a:latin typeface="Calibri"/>
                <a:cs typeface="Calibri"/>
              </a:rPr>
              <a:t>restante</a:t>
            </a:r>
            <a:r>
              <a:rPr sz="1867" spc="33" dirty="0">
                <a:solidFill>
                  <a:srgbClr val="004984"/>
                </a:solidFill>
                <a:latin typeface="Calibri"/>
                <a:cs typeface="Calibri"/>
              </a:rPr>
              <a:t> </a:t>
            </a:r>
            <a:r>
              <a:rPr sz="1867" spc="-7" dirty="0">
                <a:solidFill>
                  <a:srgbClr val="004984"/>
                </a:solidFill>
                <a:latin typeface="Calibri"/>
                <a:cs typeface="Calibri"/>
              </a:rPr>
              <a:t>posee múltiples</a:t>
            </a:r>
            <a:r>
              <a:rPr sz="1867" spc="20" dirty="0">
                <a:solidFill>
                  <a:srgbClr val="004984"/>
                </a:solidFill>
                <a:latin typeface="Calibri"/>
                <a:cs typeface="Calibri"/>
              </a:rPr>
              <a:t> </a:t>
            </a:r>
            <a:r>
              <a:rPr sz="1867" dirty="0">
                <a:solidFill>
                  <a:srgbClr val="004984"/>
                </a:solidFill>
                <a:latin typeface="Calibri"/>
                <a:cs typeface="Calibri"/>
              </a:rPr>
              <a:t>disciplinas.</a:t>
            </a:r>
            <a:endParaRPr sz="1867">
              <a:latin typeface="Calibri"/>
              <a:cs typeface="Calibri"/>
            </a:endParaRPr>
          </a:p>
        </p:txBody>
      </p:sp>
      <p:sp>
        <p:nvSpPr>
          <p:cNvPr id="8" name="object 8"/>
          <p:cNvSpPr txBox="1">
            <a:spLocks noGrp="1"/>
          </p:cNvSpPr>
          <p:nvPr>
            <p:ph type="title"/>
          </p:nvPr>
        </p:nvSpPr>
        <p:spPr>
          <a:xfrm>
            <a:off x="794647" y="1407939"/>
            <a:ext cx="4527127" cy="685800"/>
          </a:xfrm>
          <a:prstGeom prst="rect">
            <a:avLst/>
          </a:prstGeom>
        </p:spPr>
        <p:txBody>
          <a:bodyPr vert="horz" wrap="square" lIns="0" tIns="1778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40"/>
              </a:spcBef>
            </a:pPr>
            <a:r>
              <a:rPr sz="4267" b="0" dirty="0">
                <a:latin typeface="Calibri"/>
                <a:cs typeface="Calibri"/>
              </a:rPr>
              <a:t>EN</a:t>
            </a:r>
            <a:r>
              <a:rPr sz="4267" b="0" spc="-47" dirty="0">
                <a:latin typeface="Calibri"/>
                <a:cs typeface="Calibri"/>
              </a:rPr>
              <a:t> </a:t>
            </a:r>
            <a:r>
              <a:rPr sz="4267" b="0" spc="-7" dirty="0">
                <a:latin typeface="Calibri"/>
                <a:cs typeface="Calibri"/>
              </a:rPr>
              <a:t>TERRITORIO</a:t>
            </a:r>
            <a:r>
              <a:rPr sz="4267" b="0" spc="7" dirty="0">
                <a:latin typeface="Calibri"/>
                <a:cs typeface="Calibri"/>
              </a:rPr>
              <a:t> </a:t>
            </a:r>
            <a:r>
              <a:rPr sz="4267" b="0" spc="-7" dirty="0">
                <a:latin typeface="Calibri"/>
                <a:cs typeface="Calibri"/>
              </a:rPr>
              <a:t>HOY</a:t>
            </a:r>
            <a:endParaRPr sz="4267">
              <a:latin typeface="Calibri"/>
              <a:cs typeface="Calibri"/>
            </a:endParaRPr>
          </a:p>
        </p:txBody>
      </p:sp>
    </p:spTree>
    <p:extLst>
      <p:ext uri="{BB962C8B-B14F-4D97-AF65-F5344CB8AC3E}">
        <p14:creationId xmlns:p14="http://schemas.microsoft.com/office/powerpoint/2010/main" val="3372587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9144000" h="5143500">
                <a:moveTo>
                  <a:pt x="9144000" y="0"/>
                </a:moveTo>
                <a:lnTo>
                  <a:pt x="0" y="0"/>
                </a:lnTo>
                <a:lnTo>
                  <a:pt x="0" y="5143500"/>
                </a:lnTo>
                <a:lnTo>
                  <a:pt x="9144000" y="5143500"/>
                </a:lnTo>
                <a:lnTo>
                  <a:pt x="9144000" y="0"/>
                </a:lnTo>
                <a:close/>
              </a:path>
            </a:pathLst>
          </a:custGeom>
          <a:solidFill>
            <a:srgbClr val="DCEAFA"/>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3" name="object 3"/>
          <p:cNvSpPr txBox="1"/>
          <p:nvPr/>
        </p:nvSpPr>
        <p:spPr>
          <a:xfrm>
            <a:off x="508949" y="178478"/>
            <a:ext cx="676487" cy="140209"/>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800" spc="-7" dirty="0">
                <a:solidFill>
                  <a:srgbClr val="0066CD"/>
                </a:solidFill>
                <a:latin typeface="Calibri"/>
                <a:cs typeface="Calibri"/>
              </a:rPr>
              <a:t>Func</a:t>
            </a:r>
            <a:r>
              <a:rPr sz="800" spc="-13" dirty="0">
                <a:solidFill>
                  <a:srgbClr val="0066CD"/>
                </a:solidFill>
                <a:latin typeface="Calibri"/>
                <a:cs typeface="Calibri"/>
              </a:rPr>
              <a:t>i</a:t>
            </a:r>
            <a:r>
              <a:rPr sz="800" spc="-7" dirty="0">
                <a:solidFill>
                  <a:srgbClr val="0066CD"/>
                </a:solidFill>
                <a:latin typeface="Calibri"/>
                <a:cs typeface="Calibri"/>
              </a:rPr>
              <a:t>ó</a:t>
            </a:r>
            <a:r>
              <a:rPr sz="800" dirty="0">
                <a:solidFill>
                  <a:srgbClr val="0066CD"/>
                </a:solidFill>
                <a:latin typeface="Calibri"/>
                <a:cs typeface="Calibri"/>
              </a:rPr>
              <a:t>n Pú</a:t>
            </a:r>
            <a:r>
              <a:rPr sz="800" spc="-7" dirty="0">
                <a:solidFill>
                  <a:srgbClr val="0066CD"/>
                </a:solidFill>
                <a:latin typeface="Calibri"/>
                <a:cs typeface="Calibri"/>
              </a:rPr>
              <a:t>b</a:t>
            </a:r>
            <a:r>
              <a:rPr sz="800" spc="-13" dirty="0">
                <a:solidFill>
                  <a:srgbClr val="0066CD"/>
                </a:solidFill>
                <a:latin typeface="Calibri"/>
                <a:cs typeface="Calibri"/>
              </a:rPr>
              <a:t>li</a:t>
            </a:r>
            <a:r>
              <a:rPr sz="800" spc="-7" dirty="0">
                <a:solidFill>
                  <a:srgbClr val="0066CD"/>
                </a:solidFill>
                <a:latin typeface="Calibri"/>
                <a:cs typeface="Calibri"/>
              </a:rPr>
              <a:t>c</a:t>
            </a:r>
            <a:r>
              <a:rPr sz="800" dirty="0">
                <a:solidFill>
                  <a:srgbClr val="0066CD"/>
                </a:solidFill>
                <a:latin typeface="Calibri"/>
                <a:cs typeface="Calibri"/>
              </a:rPr>
              <a:t>a</a:t>
            </a:r>
            <a:endParaRPr sz="800">
              <a:latin typeface="Calibri"/>
              <a:cs typeface="Calibri"/>
            </a:endParaRPr>
          </a:p>
        </p:txBody>
      </p:sp>
      <p:sp>
        <p:nvSpPr>
          <p:cNvPr id="4" name="object 4"/>
          <p:cNvSpPr txBox="1">
            <a:spLocks noGrp="1"/>
          </p:cNvSpPr>
          <p:nvPr>
            <p:ph type="title"/>
          </p:nvPr>
        </p:nvSpPr>
        <p:spPr>
          <a:xfrm>
            <a:off x="2990089" y="1159932"/>
            <a:ext cx="6213687" cy="602827"/>
          </a:xfrm>
          <a:prstGeom prst="rect">
            <a:avLst/>
          </a:prstGeom>
        </p:spPr>
        <p:txBody>
          <a:bodyPr vert="horz" wrap="square" lIns="0" tIns="16087"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27"/>
              </a:spcBef>
            </a:pPr>
            <a:r>
              <a:rPr sz="3733" spc="-13" dirty="0"/>
              <a:t>Proceso</a:t>
            </a:r>
            <a:r>
              <a:rPr sz="3733" spc="7" dirty="0"/>
              <a:t> </a:t>
            </a:r>
            <a:r>
              <a:rPr sz="3733" spc="-7" dirty="0"/>
              <a:t>de</a:t>
            </a:r>
            <a:r>
              <a:rPr sz="3733" dirty="0"/>
              <a:t> </a:t>
            </a:r>
            <a:r>
              <a:rPr sz="3733" spc="-13" dirty="0"/>
              <a:t>gestión</a:t>
            </a:r>
            <a:r>
              <a:rPr sz="3733" spc="7" dirty="0"/>
              <a:t> </a:t>
            </a:r>
            <a:r>
              <a:rPr sz="3733" spc="-7" dirty="0"/>
              <a:t>disciplinaria</a:t>
            </a:r>
            <a:endParaRPr sz="3733"/>
          </a:p>
        </p:txBody>
      </p:sp>
      <p:grpSp>
        <p:nvGrpSpPr>
          <p:cNvPr id="5" name="object 5"/>
          <p:cNvGrpSpPr/>
          <p:nvPr/>
        </p:nvGrpSpPr>
        <p:grpSpPr>
          <a:xfrm>
            <a:off x="1877483" y="1883579"/>
            <a:ext cx="2329180" cy="2680547"/>
            <a:chOff x="1408112" y="1412684"/>
            <a:chExt cx="1746885" cy="2010410"/>
          </a:xfrm>
        </p:grpSpPr>
        <p:sp>
          <p:nvSpPr>
            <p:cNvPr id="6" name="object 6"/>
            <p:cNvSpPr/>
            <p:nvPr/>
          </p:nvSpPr>
          <p:spPr>
            <a:xfrm>
              <a:off x="1421129" y="1425702"/>
              <a:ext cx="1720850" cy="1984375"/>
            </a:xfrm>
            <a:custGeom>
              <a:avLst/>
              <a:gdLst/>
              <a:ahLst/>
              <a:cxnLst/>
              <a:rect l="l" t="t" r="r" b="b"/>
              <a:pathLst>
                <a:path w="1720850" h="1984375">
                  <a:moveTo>
                    <a:pt x="1593214" y="0"/>
                  </a:moveTo>
                  <a:lnTo>
                    <a:pt x="127381" y="0"/>
                  </a:lnTo>
                  <a:lnTo>
                    <a:pt x="77795" y="10009"/>
                  </a:lnTo>
                  <a:lnTo>
                    <a:pt x="37306" y="37306"/>
                  </a:lnTo>
                  <a:lnTo>
                    <a:pt x="10009" y="77795"/>
                  </a:lnTo>
                  <a:lnTo>
                    <a:pt x="0" y="127381"/>
                  </a:lnTo>
                  <a:lnTo>
                    <a:pt x="0" y="1856867"/>
                  </a:lnTo>
                  <a:lnTo>
                    <a:pt x="10009" y="1906452"/>
                  </a:lnTo>
                  <a:lnTo>
                    <a:pt x="37306" y="1946941"/>
                  </a:lnTo>
                  <a:lnTo>
                    <a:pt x="77795" y="1974238"/>
                  </a:lnTo>
                  <a:lnTo>
                    <a:pt x="127381" y="1984248"/>
                  </a:lnTo>
                  <a:lnTo>
                    <a:pt x="1593214" y="1984248"/>
                  </a:lnTo>
                  <a:lnTo>
                    <a:pt x="1642800" y="1974238"/>
                  </a:lnTo>
                  <a:lnTo>
                    <a:pt x="1683289" y="1946941"/>
                  </a:lnTo>
                  <a:lnTo>
                    <a:pt x="1710586" y="1906452"/>
                  </a:lnTo>
                  <a:lnTo>
                    <a:pt x="1720595" y="1856867"/>
                  </a:lnTo>
                  <a:lnTo>
                    <a:pt x="1720595" y="127381"/>
                  </a:lnTo>
                  <a:lnTo>
                    <a:pt x="1710586" y="77795"/>
                  </a:lnTo>
                  <a:lnTo>
                    <a:pt x="1683289" y="37306"/>
                  </a:lnTo>
                  <a:lnTo>
                    <a:pt x="1642800" y="10009"/>
                  </a:lnTo>
                  <a:lnTo>
                    <a:pt x="1593214"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7" name="object 7"/>
            <p:cNvSpPr/>
            <p:nvPr/>
          </p:nvSpPr>
          <p:spPr>
            <a:xfrm>
              <a:off x="1421129" y="1425702"/>
              <a:ext cx="1720850" cy="1984375"/>
            </a:xfrm>
            <a:custGeom>
              <a:avLst/>
              <a:gdLst/>
              <a:ahLst/>
              <a:cxnLst/>
              <a:rect l="l" t="t" r="r" b="b"/>
              <a:pathLst>
                <a:path w="1720850" h="1984375">
                  <a:moveTo>
                    <a:pt x="0" y="127381"/>
                  </a:moveTo>
                  <a:lnTo>
                    <a:pt x="10009" y="77795"/>
                  </a:lnTo>
                  <a:lnTo>
                    <a:pt x="37306" y="37306"/>
                  </a:lnTo>
                  <a:lnTo>
                    <a:pt x="77795" y="10009"/>
                  </a:lnTo>
                  <a:lnTo>
                    <a:pt x="127381" y="0"/>
                  </a:lnTo>
                  <a:lnTo>
                    <a:pt x="1593214" y="0"/>
                  </a:lnTo>
                  <a:lnTo>
                    <a:pt x="1642800" y="10009"/>
                  </a:lnTo>
                  <a:lnTo>
                    <a:pt x="1683289" y="37306"/>
                  </a:lnTo>
                  <a:lnTo>
                    <a:pt x="1710586" y="77795"/>
                  </a:lnTo>
                  <a:lnTo>
                    <a:pt x="1720595" y="127381"/>
                  </a:lnTo>
                  <a:lnTo>
                    <a:pt x="1720595" y="1856867"/>
                  </a:lnTo>
                  <a:lnTo>
                    <a:pt x="1710586" y="1906452"/>
                  </a:lnTo>
                  <a:lnTo>
                    <a:pt x="1683289" y="1946941"/>
                  </a:lnTo>
                  <a:lnTo>
                    <a:pt x="1642800" y="1974238"/>
                  </a:lnTo>
                  <a:lnTo>
                    <a:pt x="1593214" y="1984248"/>
                  </a:lnTo>
                  <a:lnTo>
                    <a:pt x="127381" y="1984248"/>
                  </a:lnTo>
                  <a:lnTo>
                    <a:pt x="77795" y="1974238"/>
                  </a:lnTo>
                  <a:lnTo>
                    <a:pt x="37306" y="1946941"/>
                  </a:lnTo>
                  <a:lnTo>
                    <a:pt x="10009" y="1906452"/>
                  </a:lnTo>
                  <a:lnTo>
                    <a:pt x="0" y="1856867"/>
                  </a:lnTo>
                  <a:lnTo>
                    <a:pt x="0" y="127381"/>
                  </a:lnTo>
                  <a:close/>
                </a:path>
              </a:pathLst>
            </a:custGeom>
            <a:ln w="25908">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8" name="object 8"/>
          <p:cNvSpPr txBox="1"/>
          <p:nvPr/>
        </p:nvSpPr>
        <p:spPr>
          <a:xfrm>
            <a:off x="2523405" y="2158491"/>
            <a:ext cx="1034627" cy="282920"/>
          </a:xfrm>
          <a:prstGeom prst="rect">
            <a:avLst/>
          </a:prstGeom>
        </p:spPr>
        <p:txBody>
          <a:bodyPr vert="horz" wrap="square" lIns="0" tIns="16087"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27"/>
              </a:spcBef>
            </a:pPr>
            <a:r>
              <a:rPr sz="1733" spc="-7" dirty="0">
                <a:solidFill>
                  <a:srgbClr val="004984"/>
                </a:solidFill>
                <a:latin typeface="Calibri"/>
                <a:cs typeface="Calibri"/>
              </a:rPr>
              <a:t>Prevención</a:t>
            </a:r>
            <a:endParaRPr sz="1733">
              <a:latin typeface="Calibri"/>
              <a:cs typeface="Calibri"/>
            </a:endParaRPr>
          </a:p>
        </p:txBody>
      </p:sp>
      <p:grpSp>
        <p:nvGrpSpPr>
          <p:cNvPr id="9" name="object 9"/>
          <p:cNvGrpSpPr/>
          <p:nvPr/>
        </p:nvGrpSpPr>
        <p:grpSpPr>
          <a:xfrm>
            <a:off x="4931580" y="1883579"/>
            <a:ext cx="2330873" cy="2680547"/>
            <a:chOff x="3698684" y="1412684"/>
            <a:chExt cx="1748155" cy="2010410"/>
          </a:xfrm>
        </p:grpSpPr>
        <p:sp>
          <p:nvSpPr>
            <p:cNvPr id="10" name="object 10"/>
            <p:cNvSpPr/>
            <p:nvPr/>
          </p:nvSpPr>
          <p:spPr>
            <a:xfrm>
              <a:off x="3711701" y="1425702"/>
              <a:ext cx="1722120" cy="1984375"/>
            </a:xfrm>
            <a:custGeom>
              <a:avLst/>
              <a:gdLst/>
              <a:ahLst/>
              <a:cxnLst/>
              <a:rect l="l" t="t" r="r" b="b"/>
              <a:pathLst>
                <a:path w="1722120" h="1984375">
                  <a:moveTo>
                    <a:pt x="1594739" y="0"/>
                  </a:moveTo>
                  <a:lnTo>
                    <a:pt x="127381" y="0"/>
                  </a:lnTo>
                  <a:lnTo>
                    <a:pt x="77795" y="10009"/>
                  </a:lnTo>
                  <a:lnTo>
                    <a:pt x="37306" y="37306"/>
                  </a:lnTo>
                  <a:lnTo>
                    <a:pt x="10009" y="77795"/>
                  </a:lnTo>
                  <a:lnTo>
                    <a:pt x="0" y="127381"/>
                  </a:lnTo>
                  <a:lnTo>
                    <a:pt x="0" y="1856867"/>
                  </a:lnTo>
                  <a:lnTo>
                    <a:pt x="10009" y="1906452"/>
                  </a:lnTo>
                  <a:lnTo>
                    <a:pt x="37306" y="1946941"/>
                  </a:lnTo>
                  <a:lnTo>
                    <a:pt x="77795" y="1974238"/>
                  </a:lnTo>
                  <a:lnTo>
                    <a:pt x="127381" y="1984248"/>
                  </a:lnTo>
                  <a:lnTo>
                    <a:pt x="1594739" y="1984248"/>
                  </a:lnTo>
                  <a:lnTo>
                    <a:pt x="1644324" y="1974238"/>
                  </a:lnTo>
                  <a:lnTo>
                    <a:pt x="1684813" y="1946941"/>
                  </a:lnTo>
                  <a:lnTo>
                    <a:pt x="1712110" y="1906452"/>
                  </a:lnTo>
                  <a:lnTo>
                    <a:pt x="1722120" y="1856867"/>
                  </a:lnTo>
                  <a:lnTo>
                    <a:pt x="1722120" y="127381"/>
                  </a:lnTo>
                  <a:lnTo>
                    <a:pt x="1712110" y="77795"/>
                  </a:lnTo>
                  <a:lnTo>
                    <a:pt x="1684813" y="37306"/>
                  </a:lnTo>
                  <a:lnTo>
                    <a:pt x="1644324" y="10009"/>
                  </a:lnTo>
                  <a:lnTo>
                    <a:pt x="1594739"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11" name="object 11"/>
            <p:cNvSpPr/>
            <p:nvPr/>
          </p:nvSpPr>
          <p:spPr>
            <a:xfrm>
              <a:off x="3711701" y="1425702"/>
              <a:ext cx="1722120" cy="1984375"/>
            </a:xfrm>
            <a:custGeom>
              <a:avLst/>
              <a:gdLst/>
              <a:ahLst/>
              <a:cxnLst/>
              <a:rect l="l" t="t" r="r" b="b"/>
              <a:pathLst>
                <a:path w="1722120" h="1984375">
                  <a:moveTo>
                    <a:pt x="0" y="127381"/>
                  </a:moveTo>
                  <a:lnTo>
                    <a:pt x="10009" y="77795"/>
                  </a:lnTo>
                  <a:lnTo>
                    <a:pt x="37306" y="37306"/>
                  </a:lnTo>
                  <a:lnTo>
                    <a:pt x="77795" y="10009"/>
                  </a:lnTo>
                  <a:lnTo>
                    <a:pt x="127381" y="0"/>
                  </a:lnTo>
                  <a:lnTo>
                    <a:pt x="1594739" y="0"/>
                  </a:lnTo>
                  <a:lnTo>
                    <a:pt x="1644324" y="10009"/>
                  </a:lnTo>
                  <a:lnTo>
                    <a:pt x="1684813" y="37306"/>
                  </a:lnTo>
                  <a:lnTo>
                    <a:pt x="1712110" y="77795"/>
                  </a:lnTo>
                  <a:lnTo>
                    <a:pt x="1722120" y="127381"/>
                  </a:lnTo>
                  <a:lnTo>
                    <a:pt x="1722120" y="1856867"/>
                  </a:lnTo>
                  <a:lnTo>
                    <a:pt x="1712110" y="1906452"/>
                  </a:lnTo>
                  <a:lnTo>
                    <a:pt x="1684813" y="1946941"/>
                  </a:lnTo>
                  <a:lnTo>
                    <a:pt x="1644324" y="1974238"/>
                  </a:lnTo>
                  <a:lnTo>
                    <a:pt x="1594739" y="1984248"/>
                  </a:lnTo>
                  <a:lnTo>
                    <a:pt x="127381" y="1984248"/>
                  </a:lnTo>
                  <a:lnTo>
                    <a:pt x="77795" y="1974238"/>
                  </a:lnTo>
                  <a:lnTo>
                    <a:pt x="37306" y="1946941"/>
                  </a:lnTo>
                  <a:lnTo>
                    <a:pt x="10009" y="1906452"/>
                  </a:lnTo>
                  <a:lnTo>
                    <a:pt x="0" y="1856867"/>
                  </a:lnTo>
                  <a:lnTo>
                    <a:pt x="0" y="127381"/>
                  </a:lnTo>
                  <a:close/>
                </a:path>
              </a:pathLst>
            </a:custGeom>
            <a:ln w="25908">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12" name="object 12"/>
          <p:cNvSpPr txBox="1"/>
          <p:nvPr/>
        </p:nvSpPr>
        <p:spPr>
          <a:xfrm>
            <a:off x="5582921" y="2158491"/>
            <a:ext cx="1025313" cy="282920"/>
          </a:xfrm>
          <a:prstGeom prst="rect">
            <a:avLst/>
          </a:prstGeom>
        </p:spPr>
        <p:txBody>
          <a:bodyPr vert="horz" wrap="square" lIns="0" tIns="16087"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27"/>
              </a:spcBef>
            </a:pPr>
            <a:r>
              <a:rPr sz="1733" spc="-7" dirty="0">
                <a:solidFill>
                  <a:srgbClr val="004984"/>
                </a:solidFill>
                <a:latin typeface="Calibri"/>
                <a:cs typeface="Calibri"/>
              </a:rPr>
              <a:t>Instrucción</a:t>
            </a:r>
            <a:endParaRPr sz="1733">
              <a:latin typeface="Calibri"/>
              <a:cs typeface="Calibri"/>
            </a:endParaRPr>
          </a:p>
        </p:txBody>
      </p:sp>
      <p:grpSp>
        <p:nvGrpSpPr>
          <p:cNvPr id="13" name="object 13"/>
          <p:cNvGrpSpPr/>
          <p:nvPr/>
        </p:nvGrpSpPr>
        <p:grpSpPr>
          <a:xfrm>
            <a:off x="7987707" y="1883579"/>
            <a:ext cx="2329180" cy="2680547"/>
            <a:chOff x="5990780" y="1412684"/>
            <a:chExt cx="1746885" cy="2010410"/>
          </a:xfrm>
        </p:grpSpPr>
        <p:sp>
          <p:nvSpPr>
            <p:cNvPr id="14" name="object 14"/>
            <p:cNvSpPr/>
            <p:nvPr/>
          </p:nvSpPr>
          <p:spPr>
            <a:xfrm>
              <a:off x="6003797" y="1425702"/>
              <a:ext cx="1720850" cy="1984375"/>
            </a:xfrm>
            <a:custGeom>
              <a:avLst/>
              <a:gdLst/>
              <a:ahLst/>
              <a:cxnLst/>
              <a:rect l="l" t="t" r="r" b="b"/>
              <a:pathLst>
                <a:path w="1720850" h="1984375">
                  <a:moveTo>
                    <a:pt x="1593215" y="0"/>
                  </a:moveTo>
                  <a:lnTo>
                    <a:pt x="127380" y="0"/>
                  </a:lnTo>
                  <a:lnTo>
                    <a:pt x="77795" y="10009"/>
                  </a:lnTo>
                  <a:lnTo>
                    <a:pt x="37306" y="37306"/>
                  </a:lnTo>
                  <a:lnTo>
                    <a:pt x="10009" y="77795"/>
                  </a:lnTo>
                  <a:lnTo>
                    <a:pt x="0" y="127381"/>
                  </a:lnTo>
                  <a:lnTo>
                    <a:pt x="0" y="1856867"/>
                  </a:lnTo>
                  <a:lnTo>
                    <a:pt x="10009" y="1906452"/>
                  </a:lnTo>
                  <a:lnTo>
                    <a:pt x="37306" y="1946941"/>
                  </a:lnTo>
                  <a:lnTo>
                    <a:pt x="77795" y="1974238"/>
                  </a:lnTo>
                  <a:lnTo>
                    <a:pt x="127380" y="1984248"/>
                  </a:lnTo>
                  <a:lnTo>
                    <a:pt x="1593215" y="1984248"/>
                  </a:lnTo>
                  <a:lnTo>
                    <a:pt x="1642800" y="1974238"/>
                  </a:lnTo>
                  <a:lnTo>
                    <a:pt x="1683289" y="1946941"/>
                  </a:lnTo>
                  <a:lnTo>
                    <a:pt x="1710586" y="1906452"/>
                  </a:lnTo>
                  <a:lnTo>
                    <a:pt x="1720596" y="1856867"/>
                  </a:lnTo>
                  <a:lnTo>
                    <a:pt x="1720596" y="127381"/>
                  </a:lnTo>
                  <a:lnTo>
                    <a:pt x="1710586" y="77795"/>
                  </a:lnTo>
                  <a:lnTo>
                    <a:pt x="1683289" y="37306"/>
                  </a:lnTo>
                  <a:lnTo>
                    <a:pt x="1642800" y="10009"/>
                  </a:lnTo>
                  <a:lnTo>
                    <a:pt x="1593215"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15" name="object 15"/>
            <p:cNvSpPr/>
            <p:nvPr/>
          </p:nvSpPr>
          <p:spPr>
            <a:xfrm>
              <a:off x="6003797" y="1425702"/>
              <a:ext cx="1720850" cy="1984375"/>
            </a:xfrm>
            <a:custGeom>
              <a:avLst/>
              <a:gdLst/>
              <a:ahLst/>
              <a:cxnLst/>
              <a:rect l="l" t="t" r="r" b="b"/>
              <a:pathLst>
                <a:path w="1720850" h="1984375">
                  <a:moveTo>
                    <a:pt x="0" y="127381"/>
                  </a:moveTo>
                  <a:lnTo>
                    <a:pt x="10009" y="77795"/>
                  </a:lnTo>
                  <a:lnTo>
                    <a:pt x="37306" y="37306"/>
                  </a:lnTo>
                  <a:lnTo>
                    <a:pt x="77795" y="10009"/>
                  </a:lnTo>
                  <a:lnTo>
                    <a:pt x="127380" y="0"/>
                  </a:lnTo>
                  <a:lnTo>
                    <a:pt x="1593215" y="0"/>
                  </a:lnTo>
                  <a:lnTo>
                    <a:pt x="1642800" y="10009"/>
                  </a:lnTo>
                  <a:lnTo>
                    <a:pt x="1683289" y="37306"/>
                  </a:lnTo>
                  <a:lnTo>
                    <a:pt x="1710586" y="77795"/>
                  </a:lnTo>
                  <a:lnTo>
                    <a:pt x="1720596" y="127381"/>
                  </a:lnTo>
                  <a:lnTo>
                    <a:pt x="1720596" y="1856867"/>
                  </a:lnTo>
                  <a:lnTo>
                    <a:pt x="1710586" y="1906452"/>
                  </a:lnTo>
                  <a:lnTo>
                    <a:pt x="1683289" y="1946941"/>
                  </a:lnTo>
                  <a:lnTo>
                    <a:pt x="1642800" y="1974238"/>
                  </a:lnTo>
                  <a:lnTo>
                    <a:pt x="1593215" y="1984248"/>
                  </a:lnTo>
                  <a:lnTo>
                    <a:pt x="127380" y="1984248"/>
                  </a:lnTo>
                  <a:lnTo>
                    <a:pt x="77795" y="1974238"/>
                  </a:lnTo>
                  <a:lnTo>
                    <a:pt x="37306" y="1946941"/>
                  </a:lnTo>
                  <a:lnTo>
                    <a:pt x="10009" y="1906452"/>
                  </a:lnTo>
                  <a:lnTo>
                    <a:pt x="0" y="1856867"/>
                  </a:lnTo>
                  <a:lnTo>
                    <a:pt x="0" y="127381"/>
                  </a:lnTo>
                  <a:close/>
                </a:path>
              </a:pathLst>
            </a:custGeom>
            <a:ln w="25907">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16" name="object 16"/>
          <p:cNvSpPr txBox="1"/>
          <p:nvPr/>
        </p:nvSpPr>
        <p:spPr>
          <a:xfrm>
            <a:off x="8572669" y="2158491"/>
            <a:ext cx="1157392" cy="282920"/>
          </a:xfrm>
          <a:prstGeom prst="rect">
            <a:avLst/>
          </a:prstGeom>
        </p:spPr>
        <p:txBody>
          <a:bodyPr vert="horz" wrap="square" lIns="0" tIns="16087"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27"/>
              </a:spcBef>
            </a:pPr>
            <a:r>
              <a:rPr sz="1733" spc="-7" dirty="0">
                <a:solidFill>
                  <a:srgbClr val="004984"/>
                </a:solidFill>
                <a:latin typeface="Calibri"/>
                <a:cs typeface="Calibri"/>
              </a:rPr>
              <a:t>Juzgamiento</a:t>
            </a:r>
            <a:endParaRPr sz="1733">
              <a:latin typeface="Calibri"/>
              <a:cs typeface="Calibri"/>
            </a:endParaRPr>
          </a:p>
        </p:txBody>
      </p:sp>
      <p:grpSp>
        <p:nvGrpSpPr>
          <p:cNvPr id="17" name="object 17"/>
          <p:cNvGrpSpPr/>
          <p:nvPr/>
        </p:nvGrpSpPr>
        <p:grpSpPr>
          <a:xfrm>
            <a:off x="2560319" y="2867152"/>
            <a:ext cx="7294880" cy="1146387"/>
            <a:chOff x="1920239" y="2150364"/>
            <a:chExt cx="5471160" cy="859790"/>
          </a:xfrm>
        </p:grpSpPr>
        <p:pic>
          <p:nvPicPr>
            <p:cNvPr id="18" name="object 18"/>
            <p:cNvPicPr/>
            <p:nvPr/>
          </p:nvPicPr>
          <p:blipFill>
            <a:blip r:embed="rId2" cstate="print"/>
            <a:stretch>
              <a:fillRect/>
            </a:stretch>
          </p:blipFill>
          <p:spPr>
            <a:xfrm>
              <a:off x="1920239" y="2205228"/>
              <a:ext cx="720851" cy="720851"/>
            </a:xfrm>
            <a:prstGeom prst="rect">
              <a:avLst/>
            </a:prstGeom>
          </p:spPr>
        </p:pic>
        <p:sp>
          <p:nvSpPr>
            <p:cNvPr id="19" name="object 19"/>
            <p:cNvSpPr/>
            <p:nvPr/>
          </p:nvSpPr>
          <p:spPr>
            <a:xfrm>
              <a:off x="3072383" y="2369820"/>
              <a:ext cx="523240" cy="96520"/>
            </a:xfrm>
            <a:custGeom>
              <a:avLst/>
              <a:gdLst/>
              <a:ahLst/>
              <a:cxnLst/>
              <a:rect l="l" t="t" r="r" b="b"/>
              <a:pathLst>
                <a:path w="523239" h="96519">
                  <a:moveTo>
                    <a:pt x="48006" y="0"/>
                  </a:moveTo>
                  <a:lnTo>
                    <a:pt x="29307" y="3768"/>
                  </a:lnTo>
                  <a:lnTo>
                    <a:pt x="14049" y="14049"/>
                  </a:lnTo>
                  <a:lnTo>
                    <a:pt x="3768" y="29307"/>
                  </a:lnTo>
                  <a:lnTo>
                    <a:pt x="0" y="48006"/>
                  </a:lnTo>
                  <a:lnTo>
                    <a:pt x="3768" y="66704"/>
                  </a:lnTo>
                  <a:lnTo>
                    <a:pt x="14049" y="81962"/>
                  </a:lnTo>
                  <a:lnTo>
                    <a:pt x="29307" y="92243"/>
                  </a:lnTo>
                  <a:lnTo>
                    <a:pt x="48006" y="96012"/>
                  </a:lnTo>
                  <a:lnTo>
                    <a:pt x="66704" y="92243"/>
                  </a:lnTo>
                  <a:lnTo>
                    <a:pt x="81962" y="81962"/>
                  </a:lnTo>
                  <a:lnTo>
                    <a:pt x="92243" y="66704"/>
                  </a:lnTo>
                  <a:lnTo>
                    <a:pt x="92787" y="64007"/>
                  </a:lnTo>
                  <a:lnTo>
                    <a:pt x="39116" y="64007"/>
                  </a:lnTo>
                  <a:lnTo>
                    <a:pt x="32004" y="56896"/>
                  </a:lnTo>
                  <a:lnTo>
                    <a:pt x="32004" y="39116"/>
                  </a:lnTo>
                  <a:lnTo>
                    <a:pt x="39116" y="32004"/>
                  </a:lnTo>
                  <a:lnTo>
                    <a:pt x="92787" y="32004"/>
                  </a:lnTo>
                  <a:lnTo>
                    <a:pt x="92243" y="29307"/>
                  </a:lnTo>
                  <a:lnTo>
                    <a:pt x="81962" y="14049"/>
                  </a:lnTo>
                  <a:lnTo>
                    <a:pt x="66704" y="3768"/>
                  </a:lnTo>
                  <a:lnTo>
                    <a:pt x="48006" y="0"/>
                  </a:lnTo>
                  <a:close/>
                </a:path>
                <a:path w="523239" h="96519">
                  <a:moveTo>
                    <a:pt x="92787" y="32004"/>
                  </a:moveTo>
                  <a:lnTo>
                    <a:pt x="39116" y="32004"/>
                  </a:lnTo>
                  <a:lnTo>
                    <a:pt x="32004" y="39116"/>
                  </a:lnTo>
                  <a:lnTo>
                    <a:pt x="32004" y="56896"/>
                  </a:lnTo>
                  <a:lnTo>
                    <a:pt x="39116" y="64007"/>
                  </a:lnTo>
                  <a:lnTo>
                    <a:pt x="92787" y="64007"/>
                  </a:lnTo>
                  <a:lnTo>
                    <a:pt x="96012" y="48006"/>
                  </a:lnTo>
                  <a:lnTo>
                    <a:pt x="92787" y="32004"/>
                  </a:lnTo>
                  <a:close/>
                </a:path>
                <a:path w="523239" h="96519">
                  <a:moveTo>
                    <a:pt x="515619" y="32004"/>
                  </a:moveTo>
                  <a:lnTo>
                    <a:pt x="92787" y="32004"/>
                  </a:lnTo>
                  <a:lnTo>
                    <a:pt x="96012" y="48006"/>
                  </a:lnTo>
                  <a:lnTo>
                    <a:pt x="92787" y="64007"/>
                  </a:lnTo>
                  <a:lnTo>
                    <a:pt x="515619" y="64007"/>
                  </a:lnTo>
                  <a:lnTo>
                    <a:pt x="522731" y="56896"/>
                  </a:lnTo>
                  <a:lnTo>
                    <a:pt x="522731" y="39116"/>
                  </a:lnTo>
                  <a:lnTo>
                    <a:pt x="515619" y="32004"/>
                  </a:lnTo>
                  <a:close/>
                </a:path>
              </a:pathLst>
            </a:custGeom>
            <a:solidFill>
              <a:srgbClr val="003399"/>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pic>
          <p:nvPicPr>
            <p:cNvPr id="20" name="object 20"/>
            <p:cNvPicPr/>
            <p:nvPr/>
          </p:nvPicPr>
          <p:blipFill>
            <a:blip r:embed="rId3" cstate="print"/>
            <a:stretch>
              <a:fillRect/>
            </a:stretch>
          </p:blipFill>
          <p:spPr>
            <a:xfrm>
              <a:off x="3017519" y="2314956"/>
              <a:ext cx="207263" cy="205739"/>
            </a:xfrm>
            <a:prstGeom prst="rect">
              <a:avLst/>
            </a:prstGeom>
          </p:spPr>
        </p:pic>
        <p:pic>
          <p:nvPicPr>
            <p:cNvPr id="21" name="object 21"/>
            <p:cNvPicPr/>
            <p:nvPr/>
          </p:nvPicPr>
          <p:blipFill>
            <a:blip r:embed="rId4" cstate="print"/>
            <a:stretch>
              <a:fillRect/>
            </a:stretch>
          </p:blipFill>
          <p:spPr>
            <a:xfrm>
              <a:off x="4212335" y="2205228"/>
              <a:ext cx="719327" cy="720851"/>
            </a:xfrm>
            <a:prstGeom prst="rect">
              <a:avLst/>
            </a:prstGeom>
          </p:spPr>
        </p:pic>
        <p:sp>
          <p:nvSpPr>
            <p:cNvPr id="22" name="object 22"/>
            <p:cNvSpPr/>
            <p:nvPr/>
          </p:nvSpPr>
          <p:spPr>
            <a:xfrm>
              <a:off x="3559301" y="2324862"/>
              <a:ext cx="100965" cy="186055"/>
            </a:xfrm>
            <a:custGeom>
              <a:avLst/>
              <a:gdLst/>
              <a:ahLst/>
              <a:cxnLst/>
              <a:rect l="l" t="t" r="r" b="b"/>
              <a:pathLst>
                <a:path w="100964" h="186055">
                  <a:moveTo>
                    <a:pt x="0" y="0"/>
                  </a:moveTo>
                  <a:lnTo>
                    <a:pt x="100584" y="92963"/>
                  </a:lnTo>
                  <a:lnTo>
                    <a:pt x="0" y="185927"/>
                  </a:lnTo>
                </a:path>
              </a:pathLst>
            </a:custGeom>
            <a:ln w="32003">
              <a:solidFill>
                <a:srgbClr val="003399"/>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23" name="object 23"/>
            <p:cNvSpPr/>
            <p:nvPr/>
          </p:nvSpPr>
          <p:spPr>
            <a:xfrm>
              <a:off x="5378195" y="2369820"/>
              <a:ext cx="523240" cy="96520"/>
            </a:xfrm>
            <a:custGeom>
              <a:avLst/>
              <a:gdLst/>
              <a:ahLst/>
              <a:cxnLst/>
              <a:rect l="l" t="t" r="r" b="b"/>
              <a:pathLst>
                <a:path w="523239" h="96519">
                  <a:moveTo>
                    <a:pt x="48005" y="0"/>
                  </a:moveTo>
                  <a:lnTo>
                    <a:pt x="29307" y="3768"/>
                  </a:lnTo>
                  <a:lnTo>
                    <a:pt x="14049" y="14049"/>
                  </a:lnTo>
                  <a:lnTo>
                    <a:pt x="3768" y="29307"/>
                  </a:lnTo>
                  <a:lnTo>
                    <a:pt x="0" y="48006"/>
                  </a:lnTo>
                  <a:lnTo>
                    <a:pt x="3768" y="66704"/>
                  </a:lnTo>
                  <a:lnTo>
                    <a:pt x="14049" y="81962"/>
                  </a:lnTo>
                  <a:lnTo>
                    <a:pt x="29307" y="92243"/>
                  </a:lnTo>
                  <a:lnTo>
                    <a:pt x="48005" y="96012"/>
                  </a:lnTo>
                  <a:lnTo>
                    <a:pt x="66704" y="92243"/>
                  </a:lnTo>
                  <a:lnTo>
                    <a:pt x="81962" y="81962"/>
                  </a:lnTo>
                  <a:lnTo>
                    <a:pt x="92243" y="66704"/>
                  </a:lnTo>
                  <a:lnTo>
                    <a:pt x="92787" y="64007"/>
                  </a:lnTo>
                  <a:lnTo>
                    <a:pt x="39115" y="64007"/>
                  </a:lnTo>
                  <a:lnTo>
                    <a:pt x="32003" y="56896"/>
                  </a:lnTo>
                  <a:lnTo>
                    <a:pt x="32003" y="39116"/>
                  </a:lnTo>
                  <a:lnTo>
                    <a:pt x="39115" y="32004"/>
                  </a:lnTo>
                  <a:lnTo>
                    <a:pt x="92787" y="32004"/>
                  </a:lnTo>
                  <a:lnTo>
                    <a:pt x="92243" y="29307"/>
                  </a:lnTo>
                  <a:lnTo>
                    <a:pt x="81962" y="14049"/>
                  </a:lnTo>
                  <a:lnTo>
                    <a:pt x="66704" y="3768"/>
                  </a:lnTo>
                  <a:lnTo>
                    <a:pt x="48005" y="0"/>
                  </a:lnTo>
                  <a:close/>
                </a:path>
                <a:path w="523239" h="96519">
                  <a:moveTo>
                    <a:pt x="92787" y="32004"/>
                  </a:moveTo>
                  <a:lnTo>
                    <a:pt x="39115" y="32004"/>
                  </a:lnTo>
                  <a:lnTo>
                    <a:pt x="32003" y="39116"/>
                  </a:lnTo>
                  <a:lnTo>
                    <a:pt x="32003" y="56896"/>
                  </a:lnTo>
                  <a:lnTo>
                    <a:pt x="39115" y="64007"/>
                  </a:lnTo>
                  <a:lnTo>
                    <a:pt x="92787" y="64007"/>
                  </a:lnTo>
                  <a:lnTo>
                    <a:pt x="96012" y="48006"/>
                  </a:lnTo>
                  <a:lnTo>
                    <a:pt x="92787" y="32004"/>
                  </a:lnTo>
                  <a:close/>
                </a:path>
                <a:path w="523239" h="96519">
                  <a:moveTo>
                    <a:pt x="515619" y="32004"/>
                  </a:moveTo>
                  <a:lnTo>
                    <a:pt x="92787" y="32004"/>
                  </a:lnTo>
                  <a:lnTo>
                    <a:pt x="96012" y="48006"/>
                  </a:lnTo>
                  <a:lnTo>
                    <a:pt x="92787" y="64007"/>
                  </a:lnTo>
                  <a:lnTo>
                    <a:pt x="515619" y="64007"/>
                  </a:lnTo>
                  <a:lnTo>
                    <a:pt x="522731" y="56896"/>
                  </a:lnTo>
                  <a:lnTo>
                    <a:pt x="522731" y="39116"/>
                  </a:lnTo>
                  <a:lnTo>
                    <a:pt x="515619" y="32004"/>
                  </a:lnTo>
                  <a:close/>
                </a:path>
              </a:pathLst>
            </a:custGeom>
            <a:solidFill>
              <a:srgbClr val="003399"/>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pic>
          <p:nvPicPr>
            <p:cNvPr id="24" name="object 24"/>
            <p:cNvPicPr/>
            <p:nvPr/>
          </p:nvPicPr>
          <p:blipFill>
            <a:blip r:embed="rId5" cstate="print"/>
            <a:stretch>
              <a:fillRect/>
            </a:stretch>
          </p:blipFill>
          <p:spPr>
            <a:xfrm>
              <a:off x="5323331" y="2314956"/>
              <a:ext cx="205739" cy="205739"/>
            </a:xfrm>
            <a:prstGeom prst="rect">
              <a:avLst/>
            </a:prstGeom>
          </p:spPr>
        </p:pic>
        <p:pic>
          <p:nvPicPr>
            <p:cNvPr id="25" name="object 25"/>
            <p:cNvPicPr/>
            <p:nvPr/>
          </p:nvPicPr>
          <p:blipFill>
            <a:blip r:embed="rId6" cstate="print"/>
            <a:stretch>
              <a:fillRect/>
            </a:stretch>
          </p:blipFill>
          <p:spPr>
            <a:xfrm>
              <a:off x="6565392" y="2150364"/>
              <a:ext cx="720851" cy="719328"/>
            </a:xfrm>
            <a:prstGeom prst="rect">
              <a:avLst/>
            </a:prstGeom>
          </p:spPr>
        </p:pic>
        <p:pic>
          <p:nvPicPr>
            <p:cNvPr id="26" name="object 26"/>
            <p:cNvPicPr/>
            <p:nvPr/>
          </p:nvPicPr>
          <p:blipFill>
            <a:blip r:embed="rId7" cstate="print"/>
            <a:stretch>
              <a:fillRect/>
            </a:stretch>
          </p:blipFill>
          <p:spPr>
            <a:xfrm>
              <a:off x="7114031" y="2731008"/>
              <a:ext cx="277368" cy="278892"/>
            </a:xfrm>
            <a:prstGeom prst="rect">
              <a:avLst/>
            </a:prstGeom>
          </p:spPr>
        </p:pic>
        <p:sp>
          <p:nvSpPr>
            <p:cNvPr id="27" name="object 27"/>
            <p:cNvSpPr/>
            <p:nvPr/>
          </p:nvSpPr>
          <p:spPr>
            <a:xfrm>
              <a:off x="5865113" y="2324862"/>
              <a:ext cx="99060" cy="186055"/>
            </a:xfrm>
            <a:custGeom>
              <a:avLst/>
              <a:gdLst/>
              <a:ahLst/>
              <a:cxnLst/>
              <a:rect l="l" t="t" r="r" b="b"/>
              <a:pathLst>
                <a:path w="99060" h="186055">
                  <a:moveTo>
                    <a:pt x="0" y="0"/>
                  </a:moveTo>
                  <a:lnTo>
                    <a:pt x="99060" y="92963"/>
                  </a:lnTo>
                  <a:lnTo>
                    <a:pt x="0" y="185927"/>
                  </a:lnTo>
                </a:path>
              </a:pathLst>
            </a:custGeom>
            <a:ln w="32004">
              <a:solidFill>
                <a:srgbClr val="003399"/>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28" name="object 28"/>
          <p:cNvSpPr txBox="1"/>
          <p:nvPr/>
        </p:nvSpPr>
        <p:spPr>
          <a:xfrm>
            <a:off x="3726857" y="5029335"/>
            <a:ext cx="4757420" cy="846667"/>
          </a:xfrm>
          <a:prstGeom prst="rect">
            <a:avLst/>
          </a:prstGeom>
        </p:spPr>
        <p:txBody>
          <a:bodyPr vert="horz" wrap="square" lIns="0" tIns="16087"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27"/>
              </a:spcBef>
            </a:pPr>
            <a:r>
              <a:rPr sz="1333" b="1" spc="-7" dirty="0">
                <a:solidFill>
                  <a:srgbClr val="004984"/>
                </a:solidFill>
                <a:latin typeface="Calibri"/>
                <a:cs typeface="Calibri"/>
              </a:rPr>
              <a:t>Recuerde</a:t>
            </a:r>
            <a:r>
              <a:rPr sz="1333" b="1" spc="-47" dirty="0">
                <a:solidFill>
                  <a:srgbClr val="004984"/>
                </a:solidFill>
                <a:latin typeface="Calibri"/>
                <a:cs typeface="Calibri"/>
              </a:rPr>
              <a:t> </a:t>
            </a:r>
            <a:r>
              <a:rPr sz="1333" b="1" spc="-7" dirty="0">
                <a:solidFill>
                  <a:srgbClr val="004984"/>
                </a:solidFill>
                <a:latin typeface="Calibri"/>
                <a:cs typeface="Calibri"/>
              </a:rPr>
              <a:t>que:</a:t>
            </a:r>
            <a:endParaRPr sz="1333">
              <a:latin typeface="Calibri"/>
              <a:cs typeface="Calibri"/>
            </a:endParaRPr>
          </a:p>
          <a:p>
            <a:pPr marL="16933">
              <a:lnSpc>
                <a:spcPct val="100000"/>
              </a:lnSpc>
            </a:pPr>
            <a:r>
              <a:rPr sz="1333" spc="-7" dirty="0">
                <a:solidFill>
                  <a:srgbClr val="004984"/>
                </a:solidFill>
                <a:latin typeface="Calibri"/>
                <a:cs typeface="Calibri"/>
              </a:rPr>
              <a:t>“Las</a:t>
            </a:r>
            <a:r>
              <a:rPr sz="1333" spc="-20" dirty="0">
                <a:solidFill>
                  <a:srgbClr val="004984"/>
                </a:solidFill>
                <a:latin typeface="Calibri"/>
                <a:cs typeface="Calibri"/>
              </a:rPr>
              <a:t> </a:t>
            </a:r>
            <a:r>
              <a:rPr sz="1333" spc="-7" dirty="0">
                <a:solidFill>
                  <a:srgbClr val="004984"/>
                </a:solidFill>
                <a:latin typeface="Calibri"/>
                <a:cs typeface="Calibri"/>
              </a:rPr>
              <a:t>instancias</a:t>
            </a:r>
            <a:r>
              <a:rPr sz="1333" spc="-20" dirty="0">
                <a:solidFill>
                  <a:srgbClr val="004984"/>
                </a:solidFill>
                <a:latin typeface="Calibri"/>
                <a:cs typeface="Calibri"/>
              </a:rPr>
              <a:t> </a:t>
            </a:r>
            <a:r>
              <a:rPr sz="1333" spc="-7" dirty="0">
                <a:solidFill>
                  <a:srgbClr val="004984"/>
                </a:solidFill>
                <a:latin typeface="Calibri"/>
                <a:cs typeface="Calibri"/>
              </a:rPr>
              <a:t>responsables</a:t>
            </a:r>
            <a:r>
              <a:rPr sz="1333" spc="13" dirty="0">
                <a:solidFill>
                  <a:srgbClr val="004984"/>
                </a:solidFill>
                <a:latin typeface="Calibri"/>
                <a:cs typeface="Calibri"/>
              </a:rPr>
              <a:t> </a:t>
            </a:r>
            <a:r>
              <a:rPr sz="1333" spc="-7" dirty="0">
                <a:solidFill>
                  <a:srgbClr val="004984"/>
                </a:solidFill>
                <a:latin typeface="Calibri"/>
                <a:cs typeface="Calibri"/>
              </a:rPr>
              <a:t>de ejecutar</a:t>
            </a:r>
            <a:r>
              <a:rPr sz="1333" spc="20" dirty="0">
                <a:solidFill>
                  <a:srgbClr val="004984"/>
                </a:solidFill>
                <a:latin typeface="Calibri"/>
                <a:cs typeface="Calibri"/>
              </a:rPr>
              <a:t> </a:t>
            </a:r>
            <a:r>
              <a:rPr sz="1333" spc="-7" dirty="0">
                <a:solidFill>
                  <a:srgbClr val="004984"/>
                </a:solidFill>
                <a:latin typeface="Calibri"/>
                <a:cs typeface="Calibri"/>
              </a:rPr>
              <a:t>cada</a:t>
            </a:r>
            <a:r>
              <a:rPr sz="1333" spc="-13" dirty="0">
                <a:solidFill>
                  <a:srgbClr val="004984"/>
                </a:solidFill>
                <a:latin typeface="Calibri"/>
                <a:cs typeface="Calibri"/>
              </a:rPr>
              <a:t> </a:t>
            </a:r>
            <a:r>
              <a:rPr sz="1333" spc="-7" dirty="0">
                <a:solidFill>
                  <a:srgbClr val="004984"/>
                </a:solidFill>
                <a:latin typeface="Calibri"/>
                <a:cs typeface="Calibri"/>
              </a:rPr>
              <a:t>proceso</a:t>
            </a:r>
            <a:r>
              <a:rPr sz="1333" spc="13" dirty="0">
                <a:solidFill>
                  <a:srgbClr val="004984"/>
                </a:solidFill>
                <a:latin typeface="Calibri"/>
                <a:cs typeface="Calibri"/>
              </a:rPr>
              <a:t> </a:t>
            </a:r>
            <a:r>
              <a:rPr sz="1333" spc="-7" dirty="0">
                <a:solidFill>
                  <a:srgbClr val="004984"/>
                </a:solidFill>
                <a:latin typeface="Calibri"/>
                <a:cs typeface="Calibri"/>
              </a:rPr>
              <a:t>no pueden</a:t>
            </a:r>
            <a:r>
              <a:rPr sz="1333" dirty="0">
                <a:solidFill>
                  <a:srgbClr val="004984"/>
                </a:solidFill>
                <a:latin typeface="Calibri"/>
                <a:cs typeface="Calibri"/>
              </a:rPr>
              <a:t> </a:t>
            </a:r>
            <a:r>
              <a:rPr sz="1333" spc="-13" dirty="0">
                <a:solidFill>
                  <a:srgbClr val="004984"/>
                </a:solidFill>
                <a:latin typeface="Calibri"/>
                <a:cs typeface="Calibri"/>
              </a:rPr>
              <a:t>ser</a:t>
            </a:r>
            <a:endParaRPr sz="1333">
              <a:latin typeface="Calibri"/>
              <a:cs typeface="Calibri"/>
            </a:endParaRPr>
          </a:p>
          <a:p>
            <a:pPr marL="16933">
              <a:lnSpc>
                <a:spcPct val="100000"/>
              </a:lnSpc>
            </a:pPr>
            <a:r>
              <a:rPr sz="1333" spc="-7" dirty="0">
                <a:solidFill>
                  <a:srgbClr val="004984"/>
                </a:solidFill>
                <a:latin typeface="Calibri"/>
                <a:cs typeface="Calibri"/>
              </a:rPr>
              <a:t>las</a:t>
            </a:r>
            <a:r>
              <a:rPr sz="1333" spc="-13" dirty="0">
                <a:solidFill>
                  <a:srgbClr val="004984"/>
                </a:solidFill>
                <a:latin typeface="Calibri"/>
                <a:cs typeface="Calibri"/>
              </a:rPr>
              <a:t> mismas</a:t>
            </a:r>
            <a:r>
              <a:rPr sz="1333" spc="27" dirty="0">
                <a:solidFill>
                  <a:srgbClr val="004984"/>
                </a:solidFill>
                <a:latin typeface="Calibri"/>
                <a:cs typeface="Calibri"/>
              </a:rPr>
              <a:t> </a:t>
            </a:r>
            <a:r>
              <a:rPr sz="1333" spc="-7" dirty="0">
                <a:solidFill>
                  <a:srgbClr val="004984"/>
                </a:solidFill>
                <a:latin typeface="Calibri"/>
                <a:cs typeface="Calibri"/>
              </a:rPr>
              <a:t>para garantizar</a:t>
            </a:r>
            <a:r>
              <a:rPr sz="1333" spc="13" dirty="0">
                <a:solidFill>
                  <a:srgbClr val="004984"/>
                </a:solidFill>
                <a:latin typeface="Calibri"/>
                <a:cs typeface="Calibri"/>
              </a:rPr>
              <a:t> </a:t>
            </a:r>
            <a:r>
              <a:rPr sz="1333" spc="-7" dirty="0">
                <a:solidFill>
                  <a:srgbClr val="004984"/>
                </a:solidFill>
                <a:latin typeface="Calibri"/>
                <a:cs typeface="Calibri"/>
              </a:rPr>
              <a:t>la independencia, imparcialidad y</a:t>
            </a:r>
            <a:endParaRPr sz="1333">
              <a:latin typeface="Calibri"/>
              <a:cs typeface="Calibri"/>
            </a:endParaRPr>
          </a:p>
          <a:p>
            <a:pPr marL="16933">
              <a:lnSpc>
                <a:spcPct val="100000"/>
              </a:lnSpc>
            </a:pPr>
            <a:r>
              <a:rPr sz="1333" spc="-7" dirty="0">
                <a:solidFill>
                  <a:srgbClr val="004984"/>
                </a:solidFill>
                <a:latin typeface="Calibri"/>
                <a:cs typeface="Calibri"/>
              </a:rPr>
              <a:t>autonomía”.</a:t>
            </a:r>
            <a:endParaRPr sz="1333">
              <a:latin typeface="Calibri"/>
              <a:cs typeface="Calibri"/>
            </a:endParaRPr>
          </a:p>
        </p:txBody>
      </p:sp>
      <p:sp>
        <p:nvSpPr>
          <p:cNvPr id="29" name="object 29"/>
          <p:cNvSpPr/>
          <p:nvPr/>
        </p:nvSpPr>
        <p:spPr>
          <a:xfrm>
            <a:off x="2980943" y="5203952"/>
            <a:ext cx="640079" cy="524933"/>
          </a:xfrm>
          <a:custGeom>
            <a:avLst/>
            <a:gdLst/>
            <a:ahLst/>
            <a:cxnLst/>
            <a:rect l="l" t="t" r="r" b="b"/>
            <a:pathLst>
              <a:path w="480060" h="393700">
                <a:moveTo>
                  <a:pt x="240030" y="0"/>
                </a:moveTo>
                <a:lnTo>
                  <a:pt x="223006" y="3478"/>
                </a:lnTo>
                <a:lnTo>
                  <a:pt x="211185" y="11131"/>
                </a:lnTo>
                <a:lnTo>
                  <a:pt x="204293" y="18784"/>
                </a:lnTo>
                <a:lnTo>
                  <a:pt x="5587" y="328079"/>
                </a:lnTo>
                <a:lnTo>
                  <a:pt x="0" y="335318"/>
                </a:lnTo>
                <a:lnTo>
                  <a:pt x="0" y="349504"/>
                </a:lnTo>
                <a:lnTo>
                  <a:pt x="3432" y="366515"/>
                </a:lnTo>
                <a:lnTo>
                  <a:pt x="12795" y="380401"/>
                </a:lnTo>
                <a:lnTo>
                  <a:pt x="26681" y="389760"/>
                </a:lnTo>
                <a:lnTo>
                  <a:pt x="43687" y="393192"/>
                </a:lnTo>
                <a:lnTo>
                  <a:pt x="436372" y="393192"/>
                </a:lnTo>
                <a:lnTo>
                  <a:pt x="453378" y="389760"/>
                </a:lnTo>
                <a:lnTo>
                  <a:pt x="467264" y="380401"/>
                </a:lnTo>
                <a:lnTo>
                  <a:pt x="473368" y="371348"/>
                </a:lnTo>
                <a:lnTo>
                  <a:pt x="43687" y="371348"/>
                </a:lnTo>
                <a:lnTo>
                  <a:pt x="35184" y="369629"/>
                </a:lnTo>
                <a:lnTo>
                  <a:pt x="28241" y="364945"/>
                </a:lnTo>
                <a:lnTo>
                  <a:pt x="23560" y="358001"/>
                </a:lnTo>
                <a:lnTo>
                  <a:pt x="21843" y="349504"/>
                </a:lnTo>
                <a:lnTo>
                  <a:pt x="21965" y="344551"/>
                </a:lnTo>
                <a:lnTo>
                  <a:pt x="22733" y="342150"/>
                </a:lnTo>
                <a:lnTo>
                  <a:pt x="23241" y="341020"/>
                </a:lnTo>
                <a:lnTo>
                  <a:pt x="24003" y="339915"/>
                </a:lnTo>
                <a:lnTo>
                  <a:pt x="220344" y="34099"/>
                </a:lnTo>
                <a:lnTo>
                  <a:pt x="220725" y="33553"/>
                </a:lnTo>
                <a:lnTo>
                  <a:pt x="221234" y="32461"/>
                </a:lnTo>
                <a:lnTo>
                  <a:pt x="227456" y="21844"/>
                </a:lnTo>
                <a:lnTo>
                  <a:pt x="277761" y="21844"/>
                </a:lnTo>
                <a:lnTo>
                  <a:pt x="275998" y="18784"/>
                </a:lnTo>
                <a:lnTo>
                  <a:pt x="269494" y="11131"/>
                </a:lnTo>
                <a:lnTo>
                  <a:pt x="257750" y="3478"/>
                </a:lnTo>
                <a:lnTo>
                  <a:pt x="240030" y="0"/>
                </a:lnTo>
                <a:close/>
              </a:path>
              <a:path w="480060" h="393700">
                <a:moveTo>
                  <a:pt x="277761" y="21844"/>
                </a:moveTo>
                <a:lnTo>
                  <a:pt x="252603" y="21844"/>
                </a:lnTo>
                <a:lnTo>
                  <a:pt x="257556" y="30111"/>
                </a:lnTo>
                <a:lnTo>
                  <a:pt x="258191" y="31292"/>
                </a:lnTo>
                <a:lnTo>
                  <a:pt x="258699" y="32626"/>
                </a:lnTo>
                <a:lnTo>
                  <a:pt x="258953" y="32880"/>
                </a:lnTo>
                <a:lnTo>
                  <a:pt x="259715" y="34099"/>
                </a:lnTo>
                <a:lnTo>
                  <a:pt x="456056" y="339915"/>
                </a:lnTo>
                <a:lnTo>
                  <a:pt x="456438" y="340347"/>
                </a:lnTo>
                <a:lnTo>
                  <a:pt x="456946" y="341198"/>
                </a:lnTo>
                <a:lnTo>
                  <a:pt x="457327" y="341947"/>
                </a:lnTo>
                <a:lnTo>
                  <a:pt x="458216" y="344551"/>
                </a:lnTo>
                <a:lnTo>
                  <a:pt x="458216" y="349504"/>
                </a:lnTo>
                <a:lnTo>
                  <a:pt x="456499" y="358001"/>
                </a:lnTo>
                <a:lnTo>
                  <a:pt x="451818" y="364945"/>
                </a:lnTo>
                <a:lnTo>
                  <a:pt x="444875" y="369629"/>
                </a:lnTo>
                <a:lnTo>
                  <a:pt x="436372" y="371348"/>
                </a:lnTo>
                <a:lnTo>
                  <a:pt x="473368" y="371348"/>
                </a:lnTo>
                <a:lnTo>
                  <a:pt x="476627" y="366515"/>
                </a:lnTo>
                <a:lnTo>
                  <a:pt x="480060" y="349504"/>
                </a:lnTo>
                <a:lnTo>
                  <a:pt x="480060" y="334251"/>
                </a:lnTo>
                <a:lnTo>
                  <a:pt x="474472" y="328079"/>
                </a:lnTo>
                <a:lnTo>
                  <a:pt x="278003" y="22263"/>
                </a:lnTo>
                <a:lnTo>
                  <a:pt x="277761" y="21844"/>
                </a:lnTo>
                <a:close/>
              </a:path>
              <a:path w="480060" h="393700">
                <a:moveTo>
                  <a:pt x="23622" y="340614"/>
                </a:moveTo>
                <a:lnTo>
                  <a:pt x="23241" y="340931"/>
                </a:lnTo>
                <a:lnTo>
                  <a:pt x="23622" y="340614"/>
                </a:lnTo>
                <a:close/>
              </a:path>
              <a:path w="480060" h="393700">
                <a:moveTo>
                  <a:pt x="240030" y="283972"/>
                </a:moveTo>
                <a:lnTo>
                  <a:pt x="231526" y="285690"/>
                </a:lnTo>
                <a:lnTo>
                  <a:pt x="224583" y="290374"/>
                </a:lnTo>
                <a:lnTo>
                  <a:pt x="219902" y="297318"/>
                </a:lnTo>
                <a:lnTo>
                  <a:pt x="218186" y="305816"/>
                </a:lnTo>
                <a:lnTo>
                  <a:pt x="219902" y="314313"/>
                </a:lnTo>
                <a:lnTo>
                  <a:pt x="224583" y="321257"/>
                </a:lnTo>
                <a:lnTo>
                  <a:pt x="231526" y="325941"/>
                </a:lnTo>
                <a:lnTo>
                  <a:pt x="240030" y="327660"/>
                </a:lnTo>
                <a:lnTo>
                  <a:pt x="248533" y="325941"/>
                </a:lnTo>
                <a:lnTo>
                  <a:pt x="255476" y="321257"/>
                </a:lnTo>
                <a:lnTo>
                  <a:pt x="260157" y="314313"/>
                </a:lnTo>
                <a:lnTo>
                  <a:pt x="261874" y="305816"/>
                </a:lnTo>
                <a:lnTo>
                  <a:pt x="260157" y="297318"/>
                </a:lnTo>
                <a:lnTo>
                  <a:pt x="255476" y="290374"/>
                </a:lnTo>
                <a:lnTo>
                  <a:pt x="248533" y="285690"/>
                </a:lnTo>
                <a:lnTo>
                  <a:pt x="240030" y="283972"/>
                </a:lnTo>
                <a:close/>
              </a:path>
              <a:path w="480060" h="393700">
                <a:moveTo>
                  <a:pt x="240030" y="109220"/>
                </a:moveTo>
                <a:lnTo>
                  <a:pt x="231526" y="110938"/>
                </a:lnTo>
                <a:lnTo>
                  <a:pt x="224583" y="115622"/>
                </a:lnTo>
                <a:lnTo>
                  <a:pt x="219902" y="122566"/>
                </a:lnTo>
                <a:lnTo>
                  <a:pt x="218186" y="131064"/>
                </a:lnTo>
                <a:lnTo>
                  <a:pt x="229108" y="251206"/>
                </a:lnTo>
                <a:lnTo>
                  <a:pt x="229108" y="257251"/>
                </a:lnTo>
                <a:lnTo>
                  <a:pt x="234061" y="262128"/>
                </a:lnTo>
                <a:lnTo>
                  <a:pt x="245999" y="262128"/>
                </a:lnTo>
                <a:lnTo>
                  <a:pt x="250952" y="257251"/>
                </a:lnTo>
                <a:lnTo>
                  <a:pt x="250952" y="251206"/>
                </a:lnTo>
                <a:lnTo>
                  <a:pt x="261874" y="131064"/>
                </a:lnTo>
                <a:lnTo>
                  <a:pt x="260157" y="122566"/>
                </a:lnTo>
                <a:lnTo>
                  <a:pt x="255476" y="115622"/>
                </a:lnTo>
                <a:lnTo>
                  <a:pt x="248533" y="110938"/>
                </a:lnTo>
                <a:lnTo>
                  <a:pt x="240030" y="109220"/>
                </a:lnTo>
                <a:close/>
              </a:path>
            </a:pathLst>
          </a:custGeom>
          <a:solidFill>
            <a:srgbClr val="003399"/>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Tree>
    <p:extLst>
      <p:ext uri="{BB962C8B-B14F-4D97-AF65-F5344CB8AC3E}">
        <p14:creationId xmlns:p14="http://schemas.microsoft.com/office/powerpoint/2010/main" val="2242855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055616" y="0"/>
            <a:ext cx="7136553" cy="6858000"/>
          </a:xfrm>
          <a:custGeom>
            <a:avLst/>
            <a:gdLst/>
            <a:ahLst/>
            <a:cxnLst/>
            <a:rect l="l" t="t" r="r" b="b"/>
            <a:pathLst>
              <a:path w="5352415" h="5143500">
                <a:moveTo>
                  <a:pt x="0" y="5143500"/>
                </a:moveTo>
                <a:lnTo>
                  <a:pt x="5352288" y="5143500"/>
                </a:lnTo>
                <a:lnTo>
                  <a:pt x="5352288" y="0"/>
                </a:lnTo>
                <a:lnTo>
                  <a:pt x="0" y="0"/>
                </a:lnTo>
                <a:lnTo>
                  <a:pt x="0" y="5143500"/>
                </a:lnTo>
                <a:close/>
              </a:path>
            </a:pathLst>
          </a:custGeom>
          <a:solidFill>
            <a:srgbClr val="DCEAFA"/>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3" name="object 3"/>
          <p:cNvSpPr txBox="1"/>
          <p:nvPr/>
        </p:nvSpPr>
        <p:spPr>
          <a:xfrm>
            <a:off x="525882" y="220809"/>
            <a:ext cx="642620" cy="104067"/>
          </a:xfrm>
          <a:prstGeom prst="rect">
            <a:avLst/>
          </a:prstGeom>
        </p:spPr>
        <p:txBody>
          <a:bodyPr vert="horz" wrap="square" lIns="0" tIns="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nSpc>
                <a:spcPts val="760"/>
              </a:lnSpc>
            </a:pPr>
            <a:r>
              <a:rPr sz="800" spc="-7" dirty="0">
                <a:solidFill>
                  <a:srgbClr val="0066CD"/>
                </a:solidFill>
                <a:latin typeface="Calibri"/>
                <a:cs typeface="Calibri"/>
              </a:rPr>
              <a:t>Func</a:t>
            </a:r>
            <a:r>
              <a:rPr sz="800" spc="-13" dirty="0">
                <a:solidFill>
                  <a:srgbClr val="0066CD"/>
                </a:solidFill>
                <a:latin typeface="Calibri"/>
                <a:cs typeface="Calibri"/>
              </a:rPr>
              <a:t>i</a:t>
            </a:r>
            <a:r>
              <a:rPr sz="800" spc="-7" dirty="0">
                <a:solidFill>
                  <a:srgbClr val="0066CD"/>
                </a:solidFill>
                <a:latin typeface="Calibri"/>
                <a:cs typeface="Calibri"/>
              </a:rPr>
              <a:t>ó</a:t>
            </a:r>
            <a:r>
              <a:rPr sz="800" dirty="0">
                <a:solidFill>
                  <a:srgbClr val="0066CD"/>
                </a:solidFill>
                <a:latin typeface="Calibri"/>
                <a:cs typeface="Calibri"/>
              </a:rPr>
              <a:t>n Pú</a:t>
            </a:r>
            <a:r>
              <a:rPr sz="800" spc="-7" dirty="0">
                <a:solidFill>
                  <a:srgbClr val="0066CD"/>
                </a:solidFill>
                <a:latin typeface="Calibri"/>
                <a:cs typeface="Calibri"/>
              </a:rPr>
              <a:t>b</a:t>
            </a:r>
            <a:r>
              <a:rPr sz="800" spc="-13" dirty="0">
                <a:solidFill>
                  <a:srgbClr val="0066CD"/>
                </a:solidFill>
                <a:latin typeface="Calibri"/>
                <a:cs typeface="Calibri"/>
              </a:rPr>
              <a:t>li</a:t>
            </a:r>
            <a:r>
              <a:rPr sz="800" spc="-7" dirty="0">
                <a:solidFill>
                  <a:srgbClr val="0066CD"/>
                </a:solidFill>
                <a:latin typeface="Calibri"/>
                <a:cs typeface="Calibri"/>
              </a:rPr>
              <a:t>c</a:t>
            </a:r>
            <a:r>
              <a:rPr sz="800" dirty="0">
                <a:solidFill>
                  <a:srgbClr val="0066CD"/>
                </a:solidFill>
                <a:latin typeface="Calibri"/>
                <a:cs typeface="Calibri"/>
              </a:rPr>
              <a:t>a</a:t>
            </a:r>
            <a:endParaRPr sz="800">
              <a:latin typeface="Calibri"/>
              <a:cs typeface="Calibri"/>
            </a:endParaRPr>
          </a:p>
        </p:txBody>
      </p:sp>
      <p:sp>
        <p:nvSpPr>
          <p:cNvPr id="4" name="object 4"/>
          <p:cNvSpPr/>
          <p:nvPr/>
        </p:nvSpPr>
        <p:spPr>
          <a:xfrm>
            <a:off x="0" y="0"/>
            <a:ext cx="4419600" cy="6858000"/>
          </a:xfrm>
          <a:custGeom>
            <a:avLst/>
            <a:gdLst/>
            <a:ahLst/>
            <a:cxnLst/>
            <a:rect l="l" t="t" r="r" b="b"/>
            <a:pathLst>
              <a:path w="3314700" h="5143500">
                <a:moveTo>
                  <a:pt x="3314700" y="0"/>
                </a:moveTo>
                <a:lnTo>
                  <a:pt x="0" y="0"/>
                </a:lnTo>
                <a:lnTo>
                  <a:pt x="0" y="5143500"/>
                </a:lnTo>
                <a:lnTo>
                  <a:pt x="3314700" y="5143500"/>
                </a:lnTo>
                <a:lnTo>
                  <a:pt x="3314700"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5" name="object 5"/>
          <p:cNvSpPr txBox="1"/>
          <p:nvPr/>
        </p:nvSpPr>
        <p:spPr>
          <a:xfrm>
            <a:off x="821063" y="3382535"/>
            <a:ext cx="3019213" cy="602827"/>
          </a:xfrm>
          <a:prstGeom prst="rect">
            <a:avLst/>
          </a:prstGeom>
        </p:spPr>
        <p:txBody>
          <a:bodyPr vert="horz" wrap="square" lIns="0" tIns="16087"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27"/>
              </a:spcBef>
            </a:pPr>
            <a:r>
              <a:rPr sz="3733" b="1" spc="-7" dirty="0">
                <a:solidFill>
                  <a:srgbClr val="004984"/>
                </a:solidFill>
                <a:latin typeface="Calibri"/>
                <a:cs typeface="Calibri"/>
              </a:rPr>
              <a:t>¡</a:t>
            </a:r>
            <a:r>
              <a:rPr sz="3733" b="1" spc="-7" dirty="0">
                <a:solidFill>
                  <a:srgbClr val="003399"/>
                </a:solidFill>
                <a:latin typeface="Calibri"/>
                <a:cs typeface="Calibri"/>
              </a:rPr>
              <a:t>IMP</a:t>
            </a:r>
            <a:r>
              <a:rPr sz="3733" b="1" dirty="0">
                <a:solidFill>
                  <a:srgbClr val="003399"/>
                </a:solidFill>
                <a:latin typeface="Calibri"/>
                <a:cs typeface="Calibri"/>
              </a:rPr>
              <a:t>O</a:t>
            </a:r>
            <a:r>
              <a:rPr sz="3733" b="1" spc="-7" dirty="0">
                <a:solidFill>
                  <a:srgbClr val="003399"/>
                </a:solidFill>
                <a:latin typeface="Calibri"/>
                <a:cs typeface="Calibri"/>
              </a:rPr>
              <a:t>RTA</a:t>
            </a:r>
            <a:r>
              <a:rPr sz="3733" b="1" spc="-27" dirty="0">
                <a:solidFill>
                  <a:srgbClr val="003399"/>
                </a:solidFill>
                <a:latin typeface="Calibri"/>
                <a:cs typeface="Calibri"/>
              </a:rPr>
              <a:t>N</a:t>
            </a:r>
            <a:r>
              <a:rPr sz="3733" b="1" spc="-13" dirty="0">
                <a:solidFill>
                  <a:srgbClr val="003399"/>
                </a:solidFill>
                <a:latin typeface="Calibri"/>
                <a:cs typeface="Calibri"/>
              </a:rPr>
              <a:t>T</a:t>
            </a:r>
            <a:r>
              <a:rPr sz="3733" b="1" spc="-33" dirty="0">
                <a:solidFill>
                  <a:srgbClr val="003399"/>
                </a:solidFill>
                <a:latin typeface="Calibri"/>
                <a:cs typeface="Calibri"/>
              </a:rPr>
              <a:t>E</a:t>
            </a:r>
            <a:r>
              <a:rPr sz="3733" b="1" spc="-7" dirty="0">
                <a:solidFill>
                  <a:srgbClr val="004984"/>
                </a:solidFill>
                <a:latin typeface="Calibri"/>
                <a:cs typeface="Calibri"/>
              </a:rPr>
              <a:t>!</a:t>
            </a:r>
            <a:endParaRPr sz="3733">
              <a:latin typeface="Calibri"/>
              <a:cs typeface="Calibri"/>
            </a:endParaRPr>
          </a:p>
        </p:txBody>
      </p:sp>
      <p:grpSp>
        <p:nvGrpSpPr>
          <p:cNvPr id="6" name="object 6"/>
          <p:cNvGrpSpPr/>
          <p:nvPr/>
        </p:nvGrpSpPr>
        <p:grpSpPr>
          <a:xfrm>
            <a:off x="470408" y="0"/>
            <a:ext cx="4585547" cy="6858000"/>
            <a:chOff x="352806" y="0"/>
            <a:chExt cx="3439160" cy="5143500"/>
          </a:xfrm>
        </p:grpSpPr>
        <p:sp>
          <p:nvSpPr>
            <p:cNvPr id="7" name="object 7"/>
            <p:cNvSpPr/>
            <p:nvPr/>
          </p:nvSpPr>
          <p:spPr>
            <a:xfrm>
              <a:off x="903732" y="3157727"/>
              <a:ext cx="1687195" cy="1381125"/>
            </a:xfrm>
            <a:custGeom>
              <a:avLst/>
              <a:gdLst/>
              <a:ahLst/>
              <a:cxnLst/>
              <a:rect l="l" t="t" r="r" b="b"/>
              <a:pathLst>
                <a:path w="1687195" h="1381125">
                  <a:moveTo>
                    <a:pt x="843534" y="0"/>
                  </a:moveTo>
                  <a:lnTo>
                    <a:pt x="783653" y="12223"/>
                  </a:lnTo>
                  <a:lnTo>
                    <a:pt x="742061" y="39116"/>
                  </a:lnTo>
                  <a:lnTo>
                    <a:pt x="717804" y="66008"/>
                  </a:lnTo>
                  <a:lnTo>
                    <a:pt x="19684" y="1152093"/>
                  </a:lnTo>
                  <a:lnTo>
                    <a:pt x="16609" y="1156845"/>
                  </a:lnTo>
                  <a:lnTo>
                    <a:pt x="9842" y="1171036"/>
                  </a:lnTo>
                  <a:lnTo>
                    <a:pt x="3075" y="1194564"/>
                  </a:lnTo>
                  <a:lnTo>
                    <a:pt x="0" y="1227328"/>
                  </a:lnTo>
                  <a:lnTo>
                    <a:pt x="7818" y="1275831"/>
                  </a:lnTo>
                  <a:lnTo>
                    <a:pt x="29590" y="1317946"/>
                  </a:lnTo>
                  <a:lnTo>
                    <a:pt x="62794" y="1351152"/>
                  </a:lnTo>
                  <a:lnTo>
                    <a:pt x="104906" y="1372925"/>
                  </a:lnTo>
                  <a:lnTo>
                    <a:pt x="153403" y="1380744"/>
                  </a:lnTo>
                  <a:lnTo>
                    <a:pt x="1533652" y="1380744"/>
                  </a:lnTo>
                  <a:lnTo>
                    <a:pt x="1582135" y="1372925"/>
                  </a:lnTo>
                  <a:lnTo>
                    <a:pt x="1624248" y="1351152"/>
                  </a:lnTo>
                  <a:lnTo>
                    <a:pt x="1657461" y="1317946"/>
                  </a:lnTo>
                  <a:lnTo>
                    <a:pt x="1664656" y="1304036"/>
                  </a:lnTo>
                  <a:lnTo>
                    <a:pt x="153403" y="1304036"/>
                  </a:lnTo>
                  <a:lnTo>
                    <a:pt x="123554" y="1298001"/>
                  </a:lnTo>
                  <a:lnTo>
                    <a:pt x="99171" y="1281550"/>
                  </a:lnTo>
                  <a:lnTo>
                    <a:pt x="82726" y="1257165"/>
                  </a:lnTo>
                  <a:lnTo>
                    <a:pt x="76695" y="1227328"/>
                  </a:lnTo>
                  <a:lnTo>
                    <a:pt x="77249" y="1216464"/>
                  </a:lnTo>
                  <a:lnTo>
                    <a:pt x="78601" y="1207906"/>
                  </a:lnTo>
                  <a:lnTo>
                    <a:pt x="80290" y="1201610"/>
                  </a:lnTo>
                  <a:lnTo>
                    <a:pt x="81851" y="1197533"/>
                  </a:lnTo>
                  <a:lnTo>
                    <a:pt x="82154" y="1197216"/>
                  </a:lnTo>
                  <a:lnTo>
                    <a:pt x="81851" y="1197216"/>
                  </a:lnTo>
                  <a:lnTo>
                    <a:pt x="84201" y="1193634"/>
                  </a:lnTo>
                  <a:lnTo>
                    <a:pt x="774319" y="119761"/>
                  </a:lnTo>
                  <a:lnTo>
                    <a:pt x="775588" y="117856"/>
                  </a:lnTo>
                  <a:lnTo>
                    <a:pt x="776732" y="115951"/>
                  </a:lnTo>
                  <a:lnTo>
                    <a:pt x="777748" y="113919"/>
                  </a:lnTo>
                  <a:lnTo>
                    <a:pt x="781865" y="107997"/>
                  </a:lnTo>
                  <a:lnTo>
                    <a:pt x="794115" y="95218"/>
                  </a:lnTo>
                  <a:lnTo>
                    <a:pt x="814627" y="82486"/>
                  </a:lnTo>
                  <a:lnTo>
                    <a:pt x="843534" y="76708"/>
                  </a:lnTo>
                  <a:lnTo>
                    <a:pt x="976258" y="76708"/>
                  </a:lnTo>
                  <a:lnTo>
                    <a:pt x="970085" y="66008"/>
                  </a:lnTo>
                  <a:lnTo>
                    <a:pt x="947197" y="39116"/>
                  </a:lnTo>
                  <a:lnTo>
                    <a:pt x="905879" y="12223"/>
                  </a:lnTo>
                  <a:lnTo>
                    <a:pt x="843534" y="0"/>
                  </a:lnTo>
                  <a:close/>
                </a:path>
                <a:path w="1687195" h="1381125">
                  <a:moveTo>
                    <a:pt x="976258" y="76708"/>
                  </a:moveTo>
                  <a:lnTo>
                    <a:pt x="843534" y="76708"/>
                  </a:lnTo>
                  <a:lnTo>
                    <a:pt x="871837" y="81315"/>
                  </a:lnTo>
                  <a:lnTo>
                    <a:pt x="891174" y="91757"/>
                  </a:lnTo>
                  <a:lnTo>
                    <a:pt x="902630" y="102961"/>
                  </a:lnTo>
                  <a:lnTo>
                    <a:pt x="907288" y="109855"/>
                  </a:lnTo>
                  <a:lnTo>
                    <a:pt x="909193" y="114554"/>
                  </a:lnTo>
                  <a:lnTo>
                    <a:pt x="909955" y="115443"/>
                  </a:lnTo>
                  <a:lnTo>
                    <a:pt x="912749" y="119761"/>
                  </a:lnTo>
                  <a:lnTo>
                    <a:pt x="1602867" y="1193634"/>
                  </a:lnTo>
                  <a:lnTo>
                    <a:pt x="1603883" y="1195171"/>
                  </a:lnTo>
                  <a:lnTo>
                    <a:pt x="1604899" y="1196644"/>
                  </a:lnTo>
                  <a:lnTo>
                    <a:pt x="1606042" y="1198181"/>
                  </a:lnTo>
                  <a:lnTo>
                    <a:pt x="1607145" y="1201394"/>
                  </a:lnTo>
                  <a:lnTo>
                    <a:pt x="1608582" y="1207215"/>
                  </a:lnTo>
                  <a:lnTo>
                    <a:pt x="1609828" y="1215806"/>
                  </a:lnTo>
                  <a:lnTo>
                    <a:pt x="1610360" y="1227328"/>
                  </a:lnTo>
                  <a:lnTo>
                    <a:pt x="1604321" y="1257165"/>
                  </a:lnTo>
                  <a:lnTo>
                    <a:pt x="1587865" y="1281550"/>
                  </a:lnTo>
                  <a:lnTo>
                    <a:pt x="1563479" y="1298001"/>
                  </a:lnTo>
                  <a:lnTo>
                    <a:pt x="1533652" y="1304036"/>
                  </a:lnTo>
                  <a:lnTo>
                    <a:pt x="1664656" y="1304036"/>
                  </a:lnTo>
                  <a:lnTo>
                    <a:pt x="1679244" y="1275831"/>
                  </a:lnTo>
                  <a:lnTo>
                    <a:pt x="1687068" y="1227328"/>
                  </a:lnTo>
                  <a:lnTo>
                    <a:pt x="1683992" y="1192973"/>
                  </a:lnTo>
                  <a:lnTo>
                    <a:pt x="1677225" y="1169622"/>
                  </a:lnTo>
                  <a:lnTo>
                    <a:pt x="1670458" y="1156315"/>
                  </a:lnTo>
                  <a:lnTo>
                    <a:pt x="1667383" y="1152093"/>
                  </a:lnTo>
                  <a:lnTo>
                    <a:pt x="977138" y="78232"/>
                  </a:lnTo>
                  <a:lnTo>
                    <a:pt x="976258" y="76708"/>
                  </a:lnTo>
                  <a:close/>
                </a:path>
                <a:path w="1687195" h="1381125">
                  <a:moveTo>
                    <a:pt x="83184" y="1196136"/>
                  </a:moveTo>
                  <a:lnTo>
                    <a:pt x="81851" y="1197216"/>
                  </a:lnTo>
                  <a:lnTo>
                    <a:pt x="82154" y="1197216"/>
                  </a:lnTo>
                  <a:lnTo>
                    <a:pt x="83184" y="1196136"/>
                  </a:lnTo>
                  <a:close/>
                </a:path>
                <a:path w="1687195" h="1381125">
                  <a:moveTo>
                    <a:pt x="843534" y="997204"/>
                  </a:moveTo>
                  <a:lnTo>
                    <a:pt x="813706" y="1003238"/>
                  </a:lnTo>
                  <a:lnTo>
                    <a:pt x="789320" y="1019689"/>
                  </a:lnTo>
                  <a:lnTo>
                    <a:pt x="772864" y="1044074"/>
                  </a:lnTo>
                  <a:lnTo>
                    <a:pt x="766826" y="1073912"/>
                  </a:lnTo>
                  <a:lnTo>
                    <a:pt x="772864" y="1103749"/>
                  </a:lnTo>
                  <a:lnTo>
                    <a:pt x="789320" y="1128134"/>
                  </a:lnTo>
                  <a:lnTo>
                    <a:pt x="813706" y="1144585"/>
                  </a:lnTo>
                  <a:lnTo>
                    <a:pt x="843534" y="1150620"/>
                  </a:lnTo>
                  <a:lnTo>
                    <a:pt x="873361" y="1144585"/>
                  </a:lnTo>
                  <a:lnTo>
                    <a:pt x="897747" y="1128134"/>
                  </a:lnTo>
                  <a:lnTo>
                    <a:pt x="914203" y="1103749"/>
                  </a:lnTo>
                  <a:lnTo>
                    <a:pt x="920242" y="1073912"/>
                  </a:lnTo>
                  <a:lnTo>
                    <a:pt x="914203" y="1044074"/>
                  </a:lnTo>
                  <a:lnTo>
                    <a:pt x="897747" y="1019689"/>
                  </a:lnTo>
                  <a:lnTo>
                    <a:pt x="873361" y="1003238"/>
                  </a:lnTo>
                  <a:lnTo>
                    <a:pt x="843534" y="997204"/>
                  </a:lnTo>
                  <a:close/>
                </a:path>
                <a:path w="1687195" h="1381125">
                  <a:moveTo>
                    <a:pt x="843534" y="383540"/>
                  </a:moveTo>
                  <a:lnTo>
                    <a:pt x="813706" y="389578"/>
                  </a:lnTo>
                  <a:lnTo>
                    <a:pt x="789320" y="406034"/>
                  </a:lnTo>
                  <a:lnTo>
                    <a:pt x="772864" y="430420"/>
                  </a:lnTo>
                  <a:lnTo>
                    <a:pt x="766826" y="460248"/>
                  </a:lnTo>
                  <a:lnTo>
                    <a:pt x="805180" y="882142"/>
                  </a:lnTo>
                  <a:lnTo>
                    <a:pt x="808190" y="897087"/>
                  </a:lnTo>
                  <a:lnTo>
                    <a:pt x="816403" y="909277"/>
                  </a:lnTo>
                  <a:lnTo>
                    <a:pt x="828593" y="917487"/>
                  </a:lnTo>
                  <a:lnTo>
                    <a:pt x="843534" y="920496"/>
                  </a:lnTo>
                  <a:lnTo>
                    <a:pt x="858474" y="917487"/>
                  </a:lnTo>
                  <a:lnTo>
                    <a:pt x="870664" y="909277"/>
                  </a:lnTo>
                  <a:lnTo>
                    <a:pt x="878877" y="897087"/>
                  </a:lnTo>
                  <a:lnTo>
                    <a:pt x="881888" y="882142"/>
                  </a:lnTo>
                  <a:lnTo>
                    <a:pt x="920242" y="460248"/>
                  </a:lnTo>
                  <a:lnTo>
                    <a:pt x="914203" y="430420"/>
                  </a:lnTo>
                  <a:lnTo>
                    <a:pt x="897747" y="406034"/>
                  </a:lnTo>
                  <a:lnTo>
                    <a:pt x="873361" y="389578"/>
                  </a:lnTo>
                  <a:lnTo>
                    <a:pt x="843534" y="383540"/>
                  </a:lnTo>
                  <a:close/>
                </a:path>
              </a:pathLst>
            </a:custGeom>
            <a:solidFill>
              <a:srgbClr val="003399"/>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pic>
          <p:nvPicPr>
            <p:cNvPr id="8" name="object 8"/>
            <p:cNvPicPr/>
            <p:nvPr/>
          </p:nvPicPr>
          <p:blipFill>
            <a:blip r:embed="rId2" cstate="print"/>
            <a:stretch>
              <a:fillRect/>
            </a:stretch>
          </p:blipFill>
          <p:spPr>
            <a:xfrm>
              <a:off x="3314700" y="0"/>
              <a:ext cx="477012" cy="5143498"/>
            </a:xfrm>
            <a:prstGeom prst="rect">
              <a:avLst/>
            </a:prstGeom>
          </p:spPr>
        </p:pic>
        <p:sp>
          <p:nvSpPr>
            <p:cNvPr id="9" name="object 9"/>
            <p:cNvSpPr/>
            <p:nvPr/>
          </p:nvSpPr>
          <p:spPr>
            <a:xfrm>
              <a:off x="352806" y="2468117"/>
              <a:ext cx="2791460" cy="2266315"/>
            </a:xfrm>
            <a:custGeom>
              <a:avLst/>
              <a:gdLst/>
              <a:ahLst/>
              <a:cxnLst/>
              <a:rect l="l" t="t" r="r" b="b"/>
              <a:pathLst>
                <a:path w="2791460" h="2266315">
                  <a:moveTo>
                    <a:pt x="2791333" y="0"/>
                  </a:moveTo>
                  <a:lnTo>
                    <a:pt x="0" y="0"/>
                  </a:lnTo>
                </a:path>
                <a:path w="2791460" h="2266315">
                  <a:moveTo>
                    <a:pt x="2791333" y="2266188"/>
                  </a:moveTo>
                  <a:lnTo>
                    <a:pt x="0" y="2266188"/>
                  </a:lnTo>
                </a:path>
              </a:pathLst>
            </a:custGeom>
            <a:ln w="38100">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10" name="object 10"/>
          <p:cNvSpPr txBox="1"/>
          <p:nvPr/>
        </p:nvSpPr>
        <p:spPr>
          <a:xfrm>
            <a:off x="4919133" y="545929"/>
            <a:ext cx="4372187" cy="399627"/>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246374" indent="-230288">
              <a:lnSpc>
                <a:spcPct val="100000"/>
              </a:lnSpc>
              <a:spcBef>
                <a:spcPts val="133"/>
              </a:spcBef>
              <a:buClr>
                <a:srgbClr val="3771FF"/>
              </a:buClr>
              <a:buFont typeface="Arial MT"/>
              <a:buChar char="•"/>
              <a:tabLst>
                <a:tab pos="247220" algn="l"/>
              </a:tabLst>
            </a:pPr>
            <a:r>
              <a:rPr sz="2400" spc="-7" dirty="0">
                <a:solidFill>
                  <a:srgbClr val="003399"/>
                </a:solidFill>
                <a:latin typeface="Calibri"/>
                <a:cs typeface="Calibri"/>
              </a:rPr>
              <a:t>¿Cuántos</a:t>
            </a:r>
            <a:r>
              <a:rPr sz="2400" spc="-27" dirty="0">
                <a:solidFill>
                  <a:srgbClr val="003399"/>
                </a:solidFill>
                <a:latin typeface="Calibri"/>
                <a:cs typeface="Calibri"/>
              </a:rPr>
              <a:t> </a:t>
            </a:r>
            <a:r>
              <a:rPr sz="2400" spc="-7" dirty="0">
                <a:solidFill>
                  <a:srgbClr val="003399"/>
                </a:solidFill>
                <a:latin typeface="Calibri"/>
                <a:cs typeface="Calibri"/>
              </a:rPr>
              <a:t>procesos</a:t>
            </a:r>
            <a:r>
              <a:rPr sz="2400" spc="-20" dirty="0">
                <a:solidFill>
                  <a:srgbClr val="003399"/>
                </a:solidFill>
                <a:latin typeface="Calibri"/>
                <a:cs typeface="Calibri"/>
              </a:rPr>
              <a:t> </a:t>
            </a:r>
            <a:r>
              <a:rPr sz="2400" dirty="0">
                <a:solidFill>
                  <a:srgbClr val="003399"/>
                </a:solidFill>
                <a:latin typeface="Calibri"/>
                <a:cs typeface="Calibri"/>
              </a:rPr>
              <a:t>tiene </a:t>
            </a:r>
            <a:r>
              <a:rPr sz="2400" spc="-7" dirty="0">
                <a:solidFill>
                  <a:srgbClr val="003399"/>
                </a:solidFill>
                <a:latin typeface="Calibri"/>
                <a:cs typeface="Calibri"/>
              </a:rPr>
              <a:t>activos?</a:t>
            </a:r>
            <a:endParaRPr sz="2400">
              <a:latin typeface="Calibri"/>
              <a:cs typeface="Calibri"/>
            </a:endParaRPr>
          </a:p>
        </p:txBody>
      </p:sp>
      <p:sp>
        <p:nvSpPr>
          <p:cNvPr id="11" name="object 11"/>
          <p:cNvSpPr txBox="1"/>
          <p:nvPr/>
        </p:nvSpPr>
        <p:spPr>
          <a:xfrm>
            <a:off x="4919134" y="1480988"/>
            <a:ext cx="6471073" cy="765387"/>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marR="6773">
              <a:lnSpc>
                <a:spcPct val="100000"/>
              </a:lnSpc>
              <a:spcBef>
                <a:spcPts val="133"/>
              </a:spcBef>
              <a:buClr>
                <a:srgbClr val="3771FF"/>
              </a:buClr>
              <a:buFont typeface="Arial MT"/>
              <a:buChar char="•"/>
              <a:tabLst>
                <a:tab pos="247220" algn="l"/>
              </a:tabLst>
            </a:pPr>
            <a:r>
              <a:rPr sz="2400" spc="-7" dirty="0">
                <a:solidFill>
                  <a:srgbClr val="003399"/>
                </a:solidFill>
                <a:latin typeface="Calibri"/>
                <a:cs typeface="Calibri"/>
              </a:rPr>
              <a:t>¿Cuál</a:t>
            </a:r>
            <a:r>
              <a:rPr sz="2400" spc="7" dirty="0">
                <a:solidFill>
                  <a:srgbClr val="003399"/>
                </a:solidFill>
                <a:latin typeface="Calibri"/>
                <a:cs typeface="Calibri"/>
              </a:rPr>
              <a:t> </a:t>
            </a:r>
            <a:r>
              <a:rPr sz="2400" spc="-7" dirty="0">
                <a:solidFill>
                  <a:srgbClr val="003399"/>
                </a:solidFill>
                <a:latin typeface="Calibri"/>
                <a:cs typeface="Calibri"/>
              </a:rPr>
              <a:t>ha</a:t>
            </a:r>
            <a:r>
              <a:rPr sz="2400" dirty="0">
                <a:solidFill>
                  <a:srgbClr val="003399"/>
                </a:solidFill>
                <a:latin typeface="Calibri"/>
                <a:cs typeface="Calibri"/>
              </a:rPr>
              <a:t> </a:t>
            </a:r>
            <a:r>
              <a:rPr sz="2400" spc="-7" dirty="0">
                <a:solidFill>
                  <a:srgbClr val="003399"/>
                </a:solidFill>
                <a:latin typeface="Calibri"/>
                <a:cs typeface="Calibri"/>
              </a:rPr>
              <a:t>sido</a:t>
            </a:r>
            <a:r>
              <a:rPr sz="2400" spc="7" dirty="0">
                <a:solidFill>
                  <a:srgbClr val="003399"/>
                </a:solidFill>
                <a:latin typeface="Calibri"/>
                <a:cs typeface="Calibri"/>
              </a:rPr>
              <a:t> </a:t>
            </a:r>
            <a:r>
              <a:rPr sz="2400" dirty="0">
                <a:solidFill>
                  <a:srgbClr val="003399"/>
                </a:solidFill>
                <a:latin typeface="Calibri"/>
                <a:cs typeface="Calibri"/>
              </a:rPr>
              <a:t>el </a:t>
            </a:r>
            <a:r>
              <a:rPr sz="2400" spc="-7" dirty="0">
                <a:solidFill>
                  <a:srgbClr val="003399"/>
                </a:solidFill>
                <a:latin typeface="Calibri"/>
                <a:cs typeface="Calibri"/>
              </a:rPr>
              <a:t>número</a:t>
            </a:r>
            <a:r>
              <a:rPr sz="2400" spc="7" dirty="0">
                <a:solidFill>
                  <a:srgbClr val="003399"/>
                </a:solidFill>
                <a:latin typeface="Calibri"/>
                <a:cs typeface="Calibri"/>
              </a:rPr>
              <a:t> </a:t>
            </a:r>
            <a:r>
              <a:rPr sz="2400" spc="-7" dirty="0">
                <a:solidFill>
                  <a:srgbClr val="003399"/>
                </a:solidFill>
                <a:latin typeface="Calibri"/>
                <a:cs typeface="Calibri"/>
              </a:rPr>
              <a:t>promedio</a:t>
            </a:r>
            <a:r>
              <a:rPr sz="2400" spc="7" dirty="0">
                <a:solidFill>
                  <a:srgbClr val="003399"/>
                </a:solidFill>
                <a:latin typeface="Calibri"/>
                <a:cs typeface="Calibri"/>
              </a:rPr>
              <a:t> </a:t>
            </a:r>
            <a:r>
              <a:rPr sz="2400" spc="-7" dirty="0">
                <a:solidFill>
                  <a:srgbClr val="003399"/>
                </a:solidFill>
                <a:latin typeface="Calibri"/>
                <a:cs typeface="Calibri"/>
              </a:rPr>
              <a:t>de</a:t>
            </a:r>
            <a:r>
              <a:rPr sz="2400" spc="13" dirty="0">
                <a:solidFill>
                  <a:srgbClr val="003399"/>
                </a:solidFill>
                <a:latin typeface="Calibri"/>
                <a:cs typeface="Calibri"/>
              </a:rPr>
              <a:t> </a:t>
            </a:r>
            <a:r>
              <a:rPr sz="2400" spc="-7" dirty="0">
                <a:solidFill>
                  <a:srgbClr val="003399"/>
                </a:solidFill>
                <a:latin typeface="Calibri"/>
                <a:cs typeface="Calibri"/>
              </a:rPr>
              <a:t>procesos </a:t>
            </a:r>
            <a:r>
              <a:rPr sz="2400" dirty="0">
                <a:solidFill>
                  <a:srgbClr val="003399"/>
                </a:solidFill>
                <a:latin typeface="Calibri"/>
                <a:cs typeface="Calibri"/>
              </a:rPr>
              <a:t>en </a:t>
            </a:r>
            <a:r>
              <a:rPr sz="2400" spc="-527" dirty="0">
                <a:solidFill>
                  <a:srgbClr val="003399"/>
                </a:solidFill>
                <a:latin typeface="Calibri"/>
                <a:cs typeface="Calibri"/>
              </a:rPr>
              <a:t> </a:t>
            </a:r>
            <a:r>
              <a:rPr sz="2400" spc="-7" dirty="0">
                <a:solidFill>
                  <a:srgbClr val="003399"/>
                </a:solidFill>
                <a:latin typeface="Calibri"/>
                <a:cs typeface="Calibri"/>
              </a:rPr>
              <a:t>los</a:t>
            </a:r>
            <a:r>
              <a:rPr sz="2400" spc="-13" dirty="0">
                <a:solidFill>
                  <a:srgbClr val="003399"/>
                </a:solidFill>
                <a:latin typeface="Calibri"/>
                <a:cs typeface="Calibri"/>
              </a:rPr>
              <a:t> </a:t>
            </a:r>
            <a:r>
              <a:rPr sz="2400" spc="-7" dirty="0">
                <a:solidFill>
                  <a:srgbClr val="003399"/>
                </a:solidFill>
                <a:latin typeface="Calibri"/>
                <a:cs typeface="Calibri"/>
              </a:rPr>
              <a:t>últimos</a:t>
            </a:r>
            <a:r>
              <a:rPr sz="2400" spc="20" dirty="0">
                <a:solidFill>
                  <a:srgbClr val="003399"/>
                </a:solidFill>
                <a:latin typeface="Calibri"/>
                <a:cs typeface="Calibri"/>
              </a:rPr>
              <a:t> </a:t>
            </a:r>
            <a:r>
              <a:rPr sz="2400" dirty="0">
                <a:solidFill>
                  <a:srgbClr val="003399"/>
                </a:solidFill>
                <a:latin typeface="Calibri"/>
                <a:cs typeface="Calibri"/>
              </a:rPr>
              <a:t>5 </a:t>
            </a:r>
            <a:r>
              <a:rPr sz="2400" spc="-7" dirty="0">
                <a:solidFill>
                  <a:srgbClr val="003399"/>
                </a:solidFill>
                <a:latin typeface="Calibri"/>
                <a:cs typeface="Calibri"/>
              </a:rPr>
              <a:t>años?</a:t>
            </a:r>
            <a:endParaRPr sz="2400">
              <a:latin typeface="Calibri"/>
              <a:cs typeface="Calibri"/>
            </a:endParaRPr>
          </a:p>
        </p:txBody>
      </p:sp>
      <p:sp>
        <p:nvSpPr>
          <p:cNvPr id="12" name="object 12"/>
          <p:cNvSpPr txBox="1"/>
          <p:nvPr/>
        </p:nvSpPr>
        <p:spPr>
          <a:xfrm>
            <a:off x="4919134" y="2781063"/>
            <a:ext cx="5470313" cy="767080"/>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246374" indent="-230288">
              <a:lnSpc>
                <a:spcPct val="100000"/>
              </a:lnSpc>
              <a:spcBef>
                <a:spcPts val="133"/>
              </a:spcBef>
              <a:buClr>
                <a:srgbClr val="3771FF"/>
              </a:buClr>
              <a:buFont typeface="Arial MT"/>
              <a:buChar char="•"/>
              <a:tabLst>
                <a:tab pos="247220" algn="l"/>
              </a:tabLst>
            </a:pPr>
            <a:r>
              <a:rPr sz="2400" spc="-7" dirty="0">
                <a:solidFill>
                  <a:srgbClr val="003399"/>
                </a:solidFill>
                <a:latin typeface="Calibri"/>
                <a:cs typeface="Calibri"/>
              </a:rPr>
              <a:t>¿Cuál</a:t>
            </a:r>
            <a:r>
              <a:rPr sz="2400" dirty="0">
                <a:solidFill>
                  <a:srgbClr val="003399"/>
                </a:solidFill>
                <a:latin typeface="Calibri"/>
                <a:cs typeface="Calibri"/>
              </a:rPr>
              <a:t> es</a:t>
            </a:r>
            <a:r>
              <a:rPr sz="2400" spc="-13" dirty="0">
                <a:solidFill>
                  <a:srgbClr val="003399"/>
                </a:solidFill>
                <a:latin typeface="Calibri"/>
                <a:cs typeface="Calibri"/>
              </a:rPr>
              <a:t> </a:t>
            </a:r>
            <a:r>
              <a:rPr sz="2400" spc="-7" dirty="0">
                <a:solidFill>
                  <a:srgbClr val="003399"/>
                </a:solidFill>
                <a:latin typeface="Calibri"/>
                <a:cs typeface="Calibri"/>
              </a:rPr>
              <a:t>la</a:t>
            </a:r>
            <a:r>
              <a:rPr sz="2400" spc="13" dirty="0">
                <a:solidFill>
                  <a:srgbClr val="003399"/>
                </a:solidFill>
                <a:latin typeface="Calibri"/>
                <a:cs typeface="Calibri"/>
              </a:rPr>
              <a:t> </a:t>
            </a:r>
            <a:r>
              <a:rPr sz="2400" spc="-7" dirty="0">
                <a:solidFill>
                  <a:srgbClr val="003399"/>
                </a:solidFill>
                <a:latin typeface="Calibri"/>
                <a:cs typeface="Calibri"/>
              </a:rPr>
              <a:t>cantidad</a:t>
            </a:r>
            <a:r>
              <a:rPr sz="2400" spc="33" dirty="0">
                <a:solidFill>
                  <a:srgbClr val="003399"/>
                </a:solidFill>
                <a:latin typeface="Calibri"/>
                <a:cs typeface="Calibri"/>
              </a:rPr>
              <a:t> </a:t>
            </a:r>
            <a:r>
              <a:rPr sz="2400" dirty="0">
                <a:solidFill>
                  <a:srgbClr val="003399"/>
                </a:solidFill>
                <a:latin typeface="Calibri"/>
                <a:cs typeface="Calibri"/>
              </a:rPr>
              <a:t>y</a:t>
            </a:r>
            <a:r>
              <a:rPr sz="2400" spc="-7" dirty="0">
                <a:solidFill>
                  <a:srgbClr val="003399"/>
                </a:solidFill>
                <a:latin typeface="Calibri"/>
                <a:cs typeface="Calibri"/>
              </a:rPr>
              <a:t> temporalidad</a:t>
            </a:r>
            <a:r>
              <a:rPr sz="2400" spc="13" dirty="0">
                <a:solidFill>
                  <a:srgbClr val="003399"/>
                </a:solidFill>
                <a:latin typeface="Calibri"/>
                <a:cs typeface="Calibri"/>
              </a:rPr>
              <a:t> </a:t>
            </a:r>
            <a:r>
              <a:rPr sz="2400" spc="-7" dirty="0">
                <a:solidFill>
                  <a:srgbClr val="003399"/>
                </a:solidFill>
                <a:latin typeface="Calibri"/>
                <a:cs typeface="Calibri"/>
              </a:rPr>
              <a:t>de</a:t>
            </a:r>
            <a:r>
              <a:rPr sz="2400" spc="13" dirty="0">
                <a:solidFill>
                  <a:srgbClr val="003399"/>
                </a:solidFill>
                <a:latin typeface="Calibri"/>
                <a:cs typeface="Calibri"/>
              </a:rPr>
              <a:t> </a:t>
            </a:r>
            <a:r>
              <a:rPr sz="2400" spc="-13" dirty="0">
                <a:solidFill>
                  <a:srgbClr val="003399"/>
                </a:solidFill>
                <a:latin typeface="Calibri"/>
                <a:cs typeface="Calibri"/>
              </a:rPr>
              <a:t>los</a:t>
            </a:r>
            <a:endParaRPr sz="2400">
              <a:latin typeface="Calibri"/>
              <a:cs typeface="Calibri"/>
            </a:endParaRPr>
          </a:p>
          <a:p>
            <a:pPr marL="16933">
              <a:lnSpc>
                <a:spcPct val="100000"/>
              </a:lnSpc>
              <a:spcBef>
                <a:spcPts val="7"/>
              </a:spcBef>
            </a:pPr>
            <a:r>
              <a:rPr sz="2400" spc="-7" dirty="0">
                <a:solidFill>
                  <a:srgbClr val="003399"/>
                </a:solidFill>
                <a:latin typeface="Calibri"/>
                <a:cs typeface="Calibri"/>
              </a:rPr>
              <a:t>procesos</a:t>
            </a:r>
            <a:r>
              <a:rPr sz="2400" spc="-13" dirty="0">
                <a:solidFill>
                  <a:srgbClr val="003399"/>
                </a:solidFill>
                <a:latin typeface="Calibri"/>
                <a:cs typeface="Calibri"/>
              </a:rPr>
              <a:t> </a:t>
            </a:r>
            <a:r>
              <a:rPr sz="2400" dirty="0">
                <a:solidFill>
                  <a:srgbClr val="003399"/>
                </a:solidFill>
                <a:latin typeface="Calibri"/>
                <a:cs typeface="Calibri"/>
              </a:rPr>
              <a:t>en</a:t>
            </a:r>
            <a:r>
              <a:rPr sz="2400" spc="7" dirty="0">
                <a:solidFill>
                  <a:srgbClr val="003399"/>
                </a:solidFill>
                <a:latin typeface="Calibri"/>
                <a:cs typeface="Calibri"/>
              </a:rPr>
              <a:t> </a:t>
            </a:r>
            <a:r>
              <a:rPr sz="2400" spc="-7" dirty="0">
                <a:solidFill>
                  <a:srgbClr val="003399"/>
                </a:solidFill>
                <a:latin typeface="Calibri"/>
                <a:cs typeface="Calibri"/>
              </a:rPr>
              <a:t>instrucción</a:t>
            </a:r>
            <a:r>
              <a:rPr sz="2400" spc="20" dirty="0">
                <a:solidFill>
                  <a:srgbClr val="003399"/>
                </a:solidFill>
                <a:latin typeface="Calibri"/>
                <a:cs typeface="Calibri"/>
              </a:rPr>
              <a:t> </a:t>
            </a:r>
            <a:r>
              <a:rPr sz="2400" dirty="0">
                <a:solidFill>
                  <a:srgbClr val="003399"/>
                </a:solidFill>
                <a:latin typeface="Calibri"/>
                <a:cs typeface="Calibri"/>
              </a:rPr>
              <a:t>y</a:t>
            </a:r>
            <a:r>
              <a:rPr sz="2400" spc="-7" dirty="0">
                <a:solidFill>
                  <a:srgbClr val="003399"/>
                </a:solidFill>
                <a:latin typeface="Calibri"/>
                <a:cs typeface="Calibri"/>
              </a:rPr>
              <a:t> </a:t>
            </a:r>
            <a:r>
              <a:rPr sz="2400" dirty="0">
                <a:solidFill>
                  <a:srgbClr val="003399"/>
                </a:solidFill>
                <a:latin typeface="Calibri"/>
                <a:cs typeface="Calibri"/>
              </a:rPr>
              <a:t>en</a:t>
            </a:r>
            <a:r>
              <a:rPr sz="2400" spc="13" dirty="0">
                <a:solidFill>
                  <a:srgbClr val="003399"/>
                </a:solidFill>
                <a:latin typeface="Calibri"/>
                <a:cs typeface="Calibri"/>
              </a:rPr>
              <a:t> </a:t>
            </a:r>
            <a:r>
              <a:rPr sz="2400" spc="-7" dirty="0">
                <a:solidFill>
                  <a:srgbClr val="003399"/>
                </a:solidFill>
                <a:latin typeface="Calibri"/>
                <a:cs typeface="Calibri"/>
              </a:rPr>
              <a:t>juzgamiento?</a:t>
            </a:r>
            <a:endParaRPr sz="2400">
              <a:latin typeface="Calibri"/>
              <a:cs typeface="Calibri"/>
            </a:endParaRPr>
          </a:p>
        </p:txBody>
      </p:sp>
      <p:sp>
        <p:nvSpPr>
          <p:cNvPr id="13" name="object 13"/>
          <p:cNvSpPr txBox="1"/>
          <p:nvPr/>
        </p:nvSpPr>
        <p:spPr>
          <a:xfrm>
            <a:off x="4919134" y="4082052"/>
            <a:ext cx="5427980" cy="766233"/>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246374" indent="-230288">
              <a:lnSpc>
                <a:spcPct val="100000"/>
              </a:lnSpc>
              <a:spcBef>
                <a:spcPts val="133"/>
              </a:spcBef>
              <a:buClr>
                <a:srgbClr val="3771FF"/>
              </a:buClr>
              <a:buFont typeface="Arial MT"/>
              <a:buChar char="•"/>
              <a:tabLst>
                <a:tab pos="247220" algn="l"/>
              </a:tabLst>
            </a:pPr>
            <a:r>
              <a:rPr sz="2400" spc="-7" dirty="0">
                <a:solidFill>
                  <a:srgbClr val="003399"/>
                </a:solidFill>
                <a:latin typeface="Calibri"/>
                <a:cs typeface="Calibri"/>
              </a:rPr>
              <a:t>¿Cuántos del</a:t>
            </a:r>
            <a:r>
              <a:rPr sz="2400" dirty="0">
                <a:solidFill>
                  <a:srgbClr val="003399"/>
                </a:solidFill>
                <a:latin typeface="Calibri"/>
                <a:cs typeface="Calibri"/>
              </a:rPr>
              <a:t> </a:t>
            </a:r>
            <a:r>
              <a:rPr sz="2400" spc="-7" dirty="0">
                <a:solidFill>
                  <a:srgbClr val="003399"/>
                </a:solidFill>
                <a:latin typeface="Calibri"/>
                <a:cs typeface="Calibri"/>
              </a:rPr>
              <a:t>total</a:t>
            </a:r>
            <a:r>
              <a:rPr sz="2400" dirty="0">
                <a:solidFill>
                  <a:srgbClr val="003399"/>
                </a:solidFill>
                <a:latin typeface="Calibri"/>
                <a:cs typeface="Calibri"/>
              </a:rPr>
              <a:t> </a:t>
            </a:r>
            <a:r>
              <a:rPr sz="2400" spc="-7" dirty="0">
                <a:solidFill>
                  <a:srgbClr val="003399"/>
                </a:solidFill>
                <a:latin typeface="Calibri"/>
                <a:cs typeface="Calibri"/>
              </a:rPr>
              <a:t>de procesos</a:t>
            </a:r>
            <a:r>
              <a:rPr sz="2400" spc="20" dirty="0">
                <a:solidFill>
                  <a:srgbClr val="003399"/>
                </a:solidFill>
                <a:latin typeface="Calibri"/>
                <a:cs typeface="Calibri"/>
              </a:rPr>
              <a:t> </a:t>
            </a:r>
            <a:r>
              <a:rPr sz="2400" spc="-7" dirty="0">
                <a:solidFill>
                  <a:srgbClr val="003399"/>
                </a:solidFill>
                <a:latin typeface="Calibri"/>
                <a:cs typeface="Calibri"/>
              </a:rPr>
              <a:t>activos,</a:t>
            </a:r>
            <a:r>
              <a:rPr sz="2400" dirty="0">
                <a:solidFill>
                  <a:srgbClr val="003399"/>
                </a:solidFill>
                <a:latin typeface="Calibri"/>
                <a:cs typeface="Calibri"/>
              </a:rPr>
              <a:t> </a:t>
            </a:r>
            <a:r>
              <a:rPr sz="2400" spc="-7" dirty="0">
                <a:solidFill>
                  <a:srgbClr val="003399"/>
                </a:solidFill>
                <a:latin typeface="Calibri"/>
                <a:cs typeface="Calibri"/>
              </a:rPr>
              <a:t>se</a:t>
            </a:r>
            <a:endParaRPr sz="2400">
              <a:latin typeface="Calibri"/>
              <a:cs typeface="Calibri"/>
            </a:endParaRPr>
          </a:p>
          <a:p>
            <a:pPr marL="16933">
              <a:lnSpc>
                <a:spcPct val="100000"/>
              </a:lnSpc>
              <a:spcBef>
                <a:spcPts val="7"/>
              </a:spcBef>
            </a:pPr>
            <a:r>
              <a:rPr sz="2400" spc="-7" dirty="0">
                <a:solidFill>
                  <a:srgbClr val="003399"/>
                </a:solidFill>
                <a:latin typeface="Calibri"/>
                <a:cs typeface="Calibri"/>
              </a:rPr>
              <a:t>encuentran</a:t>
            </a:r>
            <a:r>
              <a:rPr sz="2400" spc="20" dirty="0">
                <a:solidFill>
                  <a:srgbClr val="003399"/>
                </a:solidFill>
                <a:latin typeface="Calibri"/>
                <a:cs typeface="Calibri"/>
              </a:rPr>
              <a:t> </a:t>
            </a:r>
            <a:r>
              <a:rPr sz="2400" spc="-7" dirty="0">
                <a:solidFill>
                  <a:srgbClr val="003399"/>
                </a:solidFill>
                <a:latin typeface="Calibri"/>
                <a:cs typeface="Calibri"/>
              </a:rPr>
              <a:t>hoy</a:t>
            </a:r>
            <a:r>
              <a:rPr sz="2400" spc="-13" dirty="0">
                <a:solidFill>
                  <a:srgbClr val="003399"/>
                </a:solidFill>
                <a:latin typeface="Calibri"/>
                <a:cs typeface="Calibri"/>
              </a:rPr>
              <a:t> </a:t>
            </a:r>
            <a:r>
              <a:rPr sz="2400" dirty="0">
                <a:solidFill>
                  <a:srgbClr val="003399"/>
                </a:solidFill>
                <a:latin typeface="Calibri"/>
                <a:cs typeface="Calibri"/>
              </a:rPr>
              <a:t>en</a:t>
            </a:r>
            <a:r>
              <a:rPr sz="2400" spc="13" dirty="0">
                <a:solidFill>
                  <a:srgbClr val="003399"/>
                </a:solidFill>
                <a:latin typeface="Calibri"/>
                <a:cs typeface="Calibri"/>
              </a:rPr>
              <a:t> </a:t>
            </a:r>
            <a:r>
              <a:rPr sz="2400" spc="-7" dirty="0">
                <a:solidFill>
                  <a:srgbClr val="003399"/>
                </a:solidFill>
                <a:latin typeface="Calibri"/>
                <a:cs typeface="Calibri"/>
              </a:rPr>
              <a:t>pliego</a:t>
            </a:r>
            <a:r>
              <a:rPr sz="2400" dirty="0">
                <a:solidFill>
                  <a:srgbClr val="003399"/>
                </a:solidFill>
                <a:latin typeface="Calibri"/>
                <a:cs typeface="Calibri"/>
              </a:rPr>
              <a:t> </a:t>
            </a:r>
            <a:r>
              <a:rPr sz="2400" spc="-7" dirty="0">
                <a:solidFill>
                  <a:srgbClr val="003399"/>
                </a:solidFill>
                <a:latin typeface="Calibri"/>
                <a:cs typeface="Calibri"/>
              </a:rPr>
              <a:t>de cargos?</a:t>
            </a:r>
            <a:endParaRPr sz="2400">
              <a:latin typeface="Calibri"/>
              <a:cs typeface="Calibri"/>
            </a:endParaRPr>
          </a:p>
        </p:txBody>
      </p:sp>
      <p:sp>
        <p:nvSpPr>
          <p:cNvPr id="14" name="object 14"/>
          <p:cNvSpPr txBox="1"/>
          <p:nvPr/>
        </p:nvSpPr>
        <p:spPr>
          <a:xfrm>
            <a:off x="5050028" y="5288619"/>
            <a:ext cx="6283960" cy="1009227"/>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marR="6773" algn="ctr">
              <a:lnSpc>
                <a:spcPct val="100000"/>
              </a:lnSpc>
              <a:spcBef>
                <a:spcPts val="133"/>
              </a:spcBef>
            </a:pPr>
            <a:r>
              <a:rPr sz="1600" spc="-7" dirty="0">
                <a:solidFill>
                  <a:srgbClr val="003399"/>
                </a:solidFill>
                <a:latin typeface="Calibri"/>
                <a:cs typeface="Calibri"/>
              </a:rPr>
              <a:t>Esta </a:t>
            </a:r>
            <a:r>
              <a:rPr sz="1600" dirty="0">
                <a:solidFill>
                  <a:srgbClr val="003399"/>
                </a:solidFill>
                <a:latin typeface="Calibri"/>
                <a:cs typeface="Calibri"/>
              </a:rPr>
              <a:t>información le </a:t>
            </a:r>
            <a:r>
              <a:rPr sz="1600" spc="-7" dirty="0">
                <a:solidFill>
                  <a:srgbClr val="003399"/>
                </a:solidFill>
                <a:latin typeface="Calibri"/>
                <a:cs typeface="Calibri"/>
              </a:rPr>
              <a:t>será </a:t>
            </a:r>
            <a:r>
              <a:rPr sz="1600" dirty="0">
                <a:solidFill>
                  <a:srgbClr val="003399"/>
                </a:solidFill>
                <a:latin typeface="Calibri"/>
                <a:cs typeface="Calibri"/>
              </a:rPr>
              <a:t>útil al momento de </a:t>
            </a:r>
            <a:r>
              <a:rPr sz="1600" spc="-7" dirty="0">
                <a:solidFill>
                  <a:srgbClr val="003399"/>
                </a:solidFill>
                <a:latin typeface="Calibri"/>
                <a:cs typeface="Calibri"/>
              </a:rPr>
              <a:t>tomar </a:t>
            </a:r>
            <a:r>
              <a:rPr sz="1600" dirty="0">
                <a:solidFill>
                  <a:srgbClr val="003399"/>
                </a:solidFill>
                <a:latin typeface="Calibri"/>
                <a:cs typeface="Calibri"/>
              </a:rPr>
              <a:t>una decisión </a:t>
            </a:r>
            <a:r>
              <a:rPr sz="1600" spc="-7" dirty="0">
                <a:solidFill>
                  <a:srgbClr val="003399"/>
                </a:solidFill>
                <a:latin typeface="Calibri"/>
                <a:cs typeface="Calibri"/>
              </a:rPr>
              <a:t>sobre </a:t>
            </a:r>
            <a:r>
              <a:rPr sz="1600" dirty="0">
                <a:solidFill>
                  <a:srgbClr val="003399"/>
                </a:solidFill>
                <a:latin typeface="Calibri"/>
                <a:cs typeface="Calibri"/>
              </a:rPr>
              <a:t>qué y </a:t>
            </a:r>
            <a:r>
              <a:rPr sz="1600" spc="-347" dirty="0">
                <a:solidFill>
                  <a:srgbClr val="003399"/>
                </a:solidFill>
                <a:latin typeface="Calibri"/>
                <a:cs typeface="Calibri"/>
              </a:rPr>
              <a:t> </a:t>
            </a:r>
            <a:r>
              <a:rPr sz="1600" spc="-7" dirty="0">
                <a:solidFill>
                  <a:srgbClr val="003399"/>
                </a:solidFill>
                <a:latin typeface="Calibri"/>
                <a:cs typeface="Calibri"/>
              </a:rPr>
              <a:t>cómo </a:t>
            </a:r>
            <a:r>
              <a:rPr sz="1600" dirty="0">
                <a:solidFill>
                  <a:srgbClr val="003399"/>
                </a:solidFill>
                <a:latin typeface="Calibri"/>
                <a:cs typeface="Calibri"/>
              </a:rPr>
              <a:t>hacer un </a:t>
            </a:r>
            <a:r>
              <a:rPr sz="1600" spc="-7" dirty="0">
                <a:solidFill>
                  <a:srgbClr val="003399"/>
                </a:solidFill>
                <a:latin typeface="Calibri"/>
                <a:cs typeface="Calibri"/>
              </a:rPr>
              <a:t>proceso </a:t>
            </a:r>
            <a:r>
              <a:rPr sz="1600" dirty="0">
                <a:solidFill>
                  <a:srgbClr val="003399"/>
                </a:solidFill>
                <a:latin typeface="Calibri"/>
                <a:cs typeface="Calibri"/>
              </a:rPr>
              <a:t>de </a:t>
            </a:r>
            <a:r>
              <a:rPr sz="1600" spc="-7" dirty="0">
                <a:solidFill>
                  <a:srgbClr val="004984"/>
                </a:solidFill>
                <a:latin typeface="Calibri"/>
                <a:cs typeface="Calibri"/>
              </a:rPr>
              <a:t>fortalecimiento </a:t>
            </a:r>
            <a:r>
              <a:rPr sz="1600" dirty="0">
                <a:solidFill>
                  <a:srgbClr val="003399"/>
                </a:solidFill>
                <a:latin typeface="Calibri"/>
                <a:cs typeface="Calibri"/>
              </a:rPr>
              <a:t>en </a:t>
            </a:r>
            <a:r>
              <a:rPr sz="1600" spc="-7" dirty="0">
                <a:solidFill>
                  <a:srgbClr val="003399"/>
                </a:solidFill>
                <a:latin typeface="Calibri"/>
                <a:cs typeface="Calibri"/>
              </a:rPr>
              <a:t>su </a:t>
            </a:r>
            <a:r>
              <a:rPr sz="1600" dirty="0">
                <a:solidFill>
                  <a:srgbClr val="003399"/>
                </a:solidFill>
                <a:latin typeface="Calibri"/>
                <a:cs typeface="Calibri"/>
              </a:rPr>
              <a:t>entidad, acorde a </a:t>
            </a:r>
            <a:r>
              <a:rPr sz="1600" spc="-7" dirty="0">
                <a:solidFill>
                  <a:srgbClr val="003399"/>
                </a:solidFill>
                <a:latin typeface="Calibri"/>
                <a:cs typeface="Calibri"/>
              </a:rPr>
              <a:t>sus </a:t>
            </a:r>
            <a:r>
              <a:rPr sz="1600" dirty="0">
                <a:solidFill>
                  <a:srgbClr val="003399"/>
                </a:solidFill>
                <a:latin typeface="Calibri"/>
                <a:cs typeface="Calibri"/>
              </a:rPr>
              <a:t> capacidades y </a:t>
            </a:r>
            <a:r>
              <a:rPr sz="1600" spc="-7" dirty="0">
                <a:solidFill>
                  <a:srgbClr val="003399"/>
                </a:solidFill>
                <a:latin typeface="Calibri"/>
                <a:cs typeface="Calibri"/>
              </a:rPr>
              <a:t>posibilidades particulares, </a:t>
            </a:r>
            <a:r>
              <a:rPr sz="1600" dirty="0">
                <a:solidFill>
                  <a:srgbClr val="003399"/>
                </a:solidFill>
                <a:latin typeface="Calibri"/>
                <a:cs typeface="Calibri"/>
              </a:rPr>
              <a:t>para cumplir </a:t>
            </a:r>
            <a:r>
              <a:rPr sz="1600" spc="-7" dirty="0">
                <a:solidFill>
                  <a:srgbClr val="003399"/>
                </a:solidFill>
                <a:latin typeface="Calibri"/>
                <a:cs typeface="Calibri"/>
              </a:rPr>
              <a:t>con </a:t>
            </a:r>
            <a:r>
              <a:rPr sz="1600" dirty="0">
                <a:solidFill>
                  <a:srgbClr val="003399"/>
                </a:solidFill>
                <a:latin typeface="Calibri"/>
                <a:cs typeface="Calibri"/>
              </a:rPr>
              <a:t>los </a:t>
            </a:r>
            <a:r>
              <a:rPr sz="1600" spc="-7" dirty="0">
                <a:solidFill>
                  <a:srgbClr val="003399"/>
                </a:solidFill>
                <a:latin typeface="Calibri"/>
                <a:cs typeface="Calibri"/>
              </a:rPr>
              <a:t>preceptos </a:t>
            </a:r>
            <a:r>
              <a:rPr sz="1600" dirty="0">
                <a:solidFill>
                  <a:srgbClr val="003399"/>
                </a:solidFill>
                <a:latin typeface="Calibri"/>
                <a:cs typeface="Calibri"/>
              </a:rPr>
              <a:t>del </a:t>
            </a:r>
            <a:r>
              <a:rPr sz="1600" spc="-347" dirty="0">
                <a:solidFill>
                  <a:srgbClr val="003399"/>
                </a:solidFill>
                <a:latin typeface="Calibri"/>
                <a:cs typeface="Calibri"/>
              </a:rPr>
              <a:t> </a:t>
            </a:r>
            <a:r>
              <a:rPr sz="1600" spc="-7" dirty="0">
                <a:solidFill>
                  <a:srgbClr val="003399"/>
                </a:solidFill>
                <a:latin typeface="Calibri"/>
                <a:cs typeface="Calibri"/>
              </a:rPr>
              <a:t>Código</a:t>
            </a:r>
            <a:r>
              <a:rPr sz="1600" spc="-13" dirty="0">
                <a:solidFill>
                  <a:srgbClr val="003399"/>
                </a:solidFill>
                <a:latin typeface="Calibri"/>
                <a:cs typeface="Calibri"/>
              </a:rPr>
              <a:t> </a:t>
            </a:r>
            <a:r>
              <a:rPr sz="1600" dirty="0">
                <a:solidFill>
                  <a:srgbClr val="003399"/>
                </a:solidFill>
                <a:latin typeface="Calibri"/>
                <a:cs typeface="Calibri"/>
              </a:rPr>
              <a:t>General</a:t>
            </a:r>
            <a:r>
              <a:rPr sz="1600" spc="-13" dirty="0">
                <a:solidFill>
                  <a:srgbClr val="003399"/>
                </a:solidFill>
                <a:latin typeface="Calibri"/>
                <a:cs typeface="Calibri"/>
              </a:rPr>
              <a:t> </a:t>
            </a:r>
            <a:r>
              <a:rPr sz="1600" dirty="0">
                <a:solidFill>
                  <a:srgbClr val="003399"/>
                </a:solidFill>
                <a:latin typeface="Calibri"/>
                <a:cs typeface="Calibri"/>
              </a:rPr>
              <a:t>Disciplinario</a:t>
            </a:r>
            <a:r>
              <a:rPr sz="1600" dirty="0">
                <a:solidFill>
                  <a:srgbClr val="003399"/>
                </a:solidFill>
                <a:latin typeface="Calibri Light"/>
                <a:cs typeface="Calibri Light"/>
              </a:rPr>
              <a:t>.</a:t>
            </a:r>
            <a:endParaRPr sz="1600">
              <a:latin typeface="Calibri Light"/>
              <a:cs typeface="Calibri Light"/>
            </a:endParaRPr>
          </a:p>
        </p:txBody>
      </p:sp>
      <p:sp>
        <p:nvSpPr>
          <p:cNvPr id="15" name="object 15"/>
          <p:cNvSpPr txBox="1">
            <a:spLocks noGrp="1"/>
          </p:cNvSpPr>
          <p:nvPr>
            <p:ph type="title"/>
          </p:nvPr>
        </p:nvSpPr>
        <p:spPr>
          <a:xfrm>
            <a:off x="814967" y="957682"/>
            <a:ext cx="3271520" cy="400473"/>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2400" spc="-7" dirty="0">
                <a:solidFill>
                  <a:srgbClr val="003399"/>
                </a:solidFill>
              </a:rPr>
              <a:t>ANTES</a:t>
            </a:r>
            <a:r>
              <a:rPr sz="2400" spc="-33" dirty="0">
                <a:solidFill>
                  <a:srgbClr val="003399"/>
                </a:solidFill>
              </a:rPr>
              <a:t> </a:t>
            </a:r>
            <a:r>
              <a:rPr sz="2400" spc="-7" dirty="0">
                <a:solidFill>
                  <a:srgbClr val="003399"/>
                </a:solidFill>
              </a:rPr>
              <a:t>DE</a:t>
            </a:r>
            <a:r>
              <a:rPr sz="2400" spc="-33" dirty="0">
                <a:solidFill>
                  <a:srgbClr val="003399"/>
                </a:solidFill>
              </a:rPr>
              <a:t> </a:t>
            </a:r>
            <a:r>
              <a:rPr sz="2400" dirty="0">
                <a:solidFill>
                  <a:srgbClr val="003399"/>
                </a:solidFill>
              </a:rPr>
              <a:t>DECIDIRSE</a:t>
            </a:r>
            <a:r>
              <a:rPr sz="2400" spc="-47" dirty="0">
                <a:solidFill>
                  <a:srgbClr val="003399"/>
                </a:solidFill>
              </a:rPr>
              <a:t> </a:t>
            </a:r>
            <a:r>
              <a:rPr sz="2400" spc="-7" dirty="0">
                <a:solidFill>
                  <a:srgbClr val="003399"/>
                </a:solidFill>
              </a:rPr>
              <a:t>POR</a:t>
            </a:r>
            <a:endParaRPr sz="2400"/>
          </a:p>
        </p:txBody>
      </p:sp>
      <p:sp>
        <p:nvSpPr>
          <p:cNvPr id="16" name="object 16"/>
          <p:cNvSpPr txBox="1"/>
          <p:nvPr/>
        </p:nvSpPr>
        <p:spPr>
          <a:xfrm>
            <a:off x="810903" y="1324188"/>
            <a:ext cx="3274060" cy="1497753"/>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603658" marR="6773" indent="1129425" algn="r">
              <a:lnSpc>
                <a:spcPct val="100000"/>
              </a:lnSpc>
              <a:spcBef>
                <a:spcPts val="133"/>
              </a:spcBef>
            </a:pPr>
            <a:r>
              <a:rPr sz="2400" b="1" dirty="0">
                <a:solidFill>
                  <a:srgbClr val="003399"/>
                </a:solidFill>
                <a:latin typeface="Calibri"/>
                <a:cs typeface="Calibri"/>
              </a:rPr>
              <a:t>UNA</a:t>
            </a:r>
            <a:r>
              <a:rPr sz="2400" b="1" spc="-60" dirty="0">
                <a:solidFill>
                  <a:srgbClr val="003399"/>
                </a:solidFill>
                <a:latin typeface="Calibri"/>
                <a:cs typeface="Calibri"/>
              </a:rPr>
              <a:t> </a:t>
            </a:r>
            <a:r>
              <a:rPr sz="2400" b="1" dirty="0">
                <a:solidFill>
                  <a:srgbClr val="003399"/>
                </a:solidFill>
                <a:latin typeface="Calibri"/>
                <a:cs typeface="Calibri"/>
              </a:rPr>
              <a:t>DE</a:t>
            </a:r>
            <a:r>
              <a:rPr sz="2400" b="1" spc="-60" dirty="0">
                <a:solidFill>
                  <a:srgbClr val="003399"/>
                </a:solidFill>
                <a:latin typeface="Calibri"/>
                <a:cs typeface="Calibri"/>
              </a:rPr>
              <a:t> </a:t>
            </a:r>
            <a:r>
              <a:rPr sz="2400" b="1" spc="-7" dirty="0">
                <a:solidFill>
                  <a:srgbClr val="003399"/>
                </a:solidFill>
                <a:latin typeface="Calibri"/>
                <a:cs typeface="Calibri"/>
              </a:rPr>
              <a:t>LAS </a:t>
            </a:r>
            <a:r>
              <a:rPr sz="2400" b="1" spc="-520" dirty="0">
                <a:solidFill>
                  <a:srgbClr val="003399"/>
                </a:solidFill>
                <a:latin typeface="Calibri"/>
                <a:cs typeface="Calibri"/>
              </a:rPr>
              <a:t> </a:t>
            </a:r>
            <a:r>
              <a:rPr sz="2400" b="1" spc="-7" dirty="0">
                <a:solidFill>
                  <a:srgbClr val="003399"/>
                </a:solidFill>
                <a:latin typeface="Calibri"/>
                <a:cs typeface="Calibri"/>
              </a:rPr>
              <a:t>ALTERNATIVAS</a:t>
            </a:r>
            <a:r>
              <a:rPr sz="2400" b="1" spc="-87" dirty="0">
                <a:solidFill>
                  <a:srgbClr val="003399"/>
                </a:solidFill>
                <a:latin typeface="Calibri"/>
                <a:cs typeface="Calibri"/>
              </a:rPr>
              <a:t> </a:t>
            </a:r>
            <a:r>
              <a:rPr sz="2400" b="1" dirty="0">
                <a:solidFill>
                  <a:srgbClr val="003399"/>
                </a:solidFill>
                <a:latin typeface="Calibri"/>
                <a:cs typeface="Calibri"/>
              </a:rPr>
              <a:t>AQUÍ</a:t>
            </a:r>
            <a:endParaRPr sz="2400">
              <a:latin typeface="Calibri"/>
              <a:cs typeface="Calibri"/>
            </a:endParaRPr>
          </a:p>
          <a:p>
            <a:pPr marR="10160" algn="r">
              <a:lnSpc>
                <a:spcPct val="100000"/>
              </a:lnSpc>
            </a:pPr>
            <a:r>
              <a:rPr sz="2400" b="1" spc="-7" dirty="0">
                <a:solidFill>
                  <a:srgbClr val="003399"/>
                </a:solidFill>
                <a:latin typeface="Calibri"/>
                <a:cs typeface="Calibri"/>
              </a:rPr>
              <a:t>PLANTEADAS,</a:t>
            </a:r>
            <a:r>
              <a:rPr sz="2400" b="1" spc="-67" dirty="0">
                <a:solidFill>
                  <a:srgbClr val="003399"/>
                </a:solidFill>
                <a:latin typeface="Calibri"/>
                <a:cs typeface="Calibri"/>
              </a:rPr>
              <a:t> </a:t>
            </a:r>
            <a:r>
              <a:rPr sz="2400" spc="-7" dirty="0">
                <a:solidFill>
                  <a:srgbClr val="003399"/>
                </a:solidFill>
                <a:latin typeface="Calibri"/>
                <a:cs typeface="Calibri"/>
              </a:rPr>
              <a:t>pregúntese</a:t>
            </a:r>
            <a:endParaRPr sz="2400">
              <a:latin typeface="Calibri"/>
              <a:cs typeface="Calibri"/>
            </a:endParaRPr>
          </a:p>
          <a:p>
            <a:pPr marL="1744090">
              <a:lnSpc>
                <a:spcPct val="100000"/>
              </a:lnSpc>
            </a:pPr>
            <a:r>
              <a:rPr sz="2400" spc="-7" dirty="0">
                <a:solidFill>
                  <a:srgbClr val="003399"/>
                </a:solidFill>
                <a:latin typeface="Calibri"/>
                <a:cs typeface="Calibri"/>
              </a:rPr>
              <a:t>lo</a:t>
            </a:r>
            <a:r>
              <a:rPr sz="2400" spc="-113" dirty="0">
                <a:solidFill>
                  <a:srgbClr val="003399"/>
                </a:solidFill>
                <a:latin typeface="Calibri"/>
                <a:cs typeface="Calibri"/>
              </a:rPr>
              <a:t> </a:t>
            </a:r>
            <a:r>
              <a:rPr sz="2400" spc="-7" dirty="0">
                <a:solidFill>
                  <a:srgbClr val="003399"/>
                </a:solidFill>
                <a:latin typeface="Calibri"/>
                <a:cs typeface="Calibri"/>
              </a:rPr>
              <a:t>siguiente:</a:t>
            </a:r>
            <a:endParaRPr sz="2400">
              <a:latin typeface="Calibri"/>
              <a:cs typeface="Calibri"/>
            </a:endParaRPr>
          </a:p>
        </p:txBody>
      </p:sp>
    </p:spTree>
    <p:extLst>
      <p:ext uri="{BB962C8B-B14F-4D97-AF65-F5344CB8AC3E}">
        <p14:creationId xmlns:p14="http://schemas.microsoft.com/office/powerpoint/2010/main" val="3092029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6858000"/>
          </a:xfrm>
          <a:custGeom>
            <a:avLst/>
            <a:gdLst/>
            <a:ahLst/>
            <a:cxnLst/>
            <a:rect l="l" t="t" r="r" b="b"/>
            <a:pathLst>
              <a:path w="9144000" h="5143500">
                <a:moveTo>
                  <a:pt x="9144000" y="0"/>
                </a:moveTo>
                <a:lnTo>
                  <a:pt x="0" y="0"/>
                </a:lnTo>
                <a:lnTo>
                  <a:pt x="0" y="5143500"/>
                </a:lnTo>
                <a:lnTo>
                  <a:pt x="9144000" y="5143500"/>
                </a:lnTo>
                <a:lnTo>
                  <a:pt x="9144000" y="0"/>
                </a:lnTo>
                <a:close/>
              </a:path>
            </a:pathLst>
          </a:custGeom>
          <a:solidFill>
            <a:srgbClr val="DCEAFA"/>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3" name="object 3"/>
          <p:cNvSpPr txBox="1"/>
          <p:nvPr/>
        </p:nvSpPr>
        <p:spPr>
          <a:xfrm>
            <a:off x="508949" y="178478"/>
            <a:ext cx="676487" cy="140209"/>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800" spc="-7" dirty="0">
                <a:solidFill>
                  <a:srgbClr val="0066CD"/>
                </a:solidFill>
                <a:latin typeface="Calibri"/>
                <a:cs typeface="Calibri"/>
              </a:rPr>
              <a:t>Func</a:t>
            </a:r>
            <a:r>
              <a:rPr sz="800" spc="-13" dirty="0">
                <a:solidFill>
                  <a:srgbClr val="0066CD"/>
                </a:solidFill>
                <a:latin typeface="Calibri"/>
                <a:cs typeface="Calibri"/>
              </a:rPr>
              <a:t>i</a:t>
            </a:r>
            <a:r>
              <a:rPr sz="800" spc="-7" dirty="0">
                <a:solidFill>
                  <a:srgbClr val="0066CD"/>
                </a:solidFill>
                <a:latin typeface="Calibri"/>
                <a:cs typeface="Calibri"/>
              </a:rPr>
              <a:t>ó</a:t>
            </a:r>
            <a:r>
              <a:rPr sz="800" dirty="0">
                <a:solidFill>
                  <a:srgbClr val="0066CD"/>
                </a:solidFill>
                <a:latin typeface="Calibri"/>
                <a:cs typeface="Calibri"/>
              </a:rPr>
              <a:t>n Pú</a:t>
            </a:r>
            <a:r>
              <a:rPr sz="800" spc="-7" dirty="0">
                <a:solidFill>
                  <a:srgbClr val="0066CD"/>
                </a:solidFill>
                <a:latin typeface="Calibri"/>
                <a:cs typeface="Calibri"/>
              </a:rPr>
              <a:t>b</a:t>
            </a:r>
            <a:r>
              <a:rPr sz="800" spc="-13" dirty="0">
                <a:solidFill>
                  <a:srgbClr val="0066CD"/>
                </a:solidFill>
                <a:latin typeface="Calibri"/>
                <a:cs typeface="Calibri"/>
              </a:rPr>
              <a:t>li</a:t>
            </a:r>
            <a:r>
              <a:rPr sz="800" spc="-7" dirty="0">
                <a:solidFill>
                  <a:srgbClr val="0066CD"/>
                </a:solidFill>
                <a:latin typeface="Calibri"/>
                <a:cs typeface="Calibri"/>
              </a:rPr>
              <a:t>c</a:t>
            </a:r>
            <a:r>
              <a:rPr sz="800" dirty="0">
                <a:solidFill>
                  <a:srgbClr val="0066CD"/>
                </a:solidFill>
                <a:latin typeface="Calibri"/>
                <a:cs typeface="Calibri"/>
              </a:rPr>
              <a:t>a</a:t>
            </a:r>
            <a:endParaRPr sz="800">
              <a:latin typeface="Calibri"/>
              <a:cs typeface="Calibri"/>
            </a:endParaRPr>
          </a:p>
        </p:txBody>
      </p:sp>
      <p:sp>
        <p:nvSpPr>
          <p:cNvPr id="4" name="object 4"/>
          <p:cNvSpPr/>
          <p:nvPr/>
        </p:nvSpPr>
        <p:spPr>
          <a:xfrm>
            <a:off x="1529080" y="1909063"/>
            <a:ext cx="9136379" cy="3761740"/>
          </a:xfrm>
          <a:custGeom>
            <a:avLst/>
            <a:gdLst/>
            <a:ahLst/>
            <a:cxnLst/>
            <a:rect l="l" t="t" r="r" b="b"/>
            <a:pathLst>
              <a:path w="6852284" h="2821304">
                <a:moveTo>
                  <a:pt x="0" y="2820924"/>
                </a:moveTo>
                <a:lnTo>
                  <a:pt x="6851904" y="2820924"/>
                </a:lnTo>
                <a:lnTo>
                  <a:pt x="6851904" y="0"/>
                </a:lnTo>
                <a:lnTo>
                  <a:pt x="0" y="0"/>
                </a:lnTo>
                <a:lnTo>
                  <a:pt x="0" y="2820924"/>
                </a:lnTo>
                <a:close/>
              </a:path>
            </a:pathLst>
          </a:custGeom>
          <a:ln w="25908">
            <a:solidFill>
              <a:srgbClr val="2A53A7"/>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5" name="object 5"/>
          <p:cNvSpPr txBox="1">
            <a:spLocks noGrp="1"/>
          </p:cNvSpPr>
          <p:nvPr>
            <p:ph type="title"/>
          </p:nvPr>
        </p:nvSpPr>
        <p:spPr>
          <a:xfrm>
            <a:off x="2037080" y="2912026"/>
            <a:ext cx="8117840" cy="766233"/>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lnSpc>
                <a:spcPct val="100000"/>
              </a:lnSpc>
              <a:spcBef>
                <a:spcPts val="133"/>
              </a:spcBef>
            </a:pPr>
            <a:r>
              <a:rPr sz="2400" b="0" spc="-7" dirty="0">
                <a:solidFill>
                  <a:srgbClr val="003399"/>
                </a:solidFill>
                <a:latin typeface="Calibri"/>
                <a:cs typeface="Calibri"/>
              </a:rPr>
              <a:t>Estas</a:t>
            </a:r>
            <a:r>
              <a:rPr sz="2400" b="0" spc="-13" dirty="0">
                <a:solidFill>
                  <a:srgbClr val="003399"/>
                </a:solidFill>
                <a:latin typeface="Calibri"/>
                <a:cs typeface="Calibri"/>
              </a:rPr>
              <a:t> </a:t>
            </a:r>
            <a:r>
              <a:rPr sz="2400" b="0" spc="-7" dirty="0">
                <a:solidFill>
                  <a:srgbClr val="003399"/>
                </a:solidFill>
                <a:latin typeface="Calibri"/>
                <a:cs typeface="Calibri"/>
              </a:rPr>
              <a:t>alternativas,</a:t>
            </a:r>
            <a:r>
              <a:rPr sz="2400" b="0" dirty="0">
                <a:solidFill>
                  <a:srgbClr val="003399"/>
                </a:solidFill>
                <a:latin typeface="Calibri"/>
                <a:cs typeface="Calibri"/>
              </a:rPr>
              <a:t> </a:t>
            </a:r>
            <a:r>
              <a:rPr sz="2400" b="0" spc="-7" dirty="0">
                <a:solidFill>
                  <a:srgbClr val="003399"/>
                </a:solidFill>
                <a:latin typeface="Calibri"/>
                <a:cs typeface="Calibri"/>
              </a:rPr>
              <a:t>parten</a:t>
            </a:r>
            <a:r>
              <a:rPr sz="2400" b="0" spc="13" dirty="0">
                <a:solidFill>
                  <a:srgbClr val="003399"/>
                </a:solidFill>
                <a:latin typeface="Calibri"/>
                <a:cs typeface="Calibri"/>
              </a:rPr>
              <a:t> </a:t>
            </a:r>
            <a:r>
              <a:rPr sz="2400" b="0" spc="-7" dirty="0">
                <a:solidFill>
                  <a:srgbClr val="003399"/>
                </a:solidFill>
                <a:latin typeface="Calibri"/>
                <a:cs typeface="Calibri"/>
              </a:rPr>
              <a:t>del</a:t>
            </a:r>
            <a:r>
              <a:rPr sz="2400" b="0" spc="13" dirty="0">
                <a:solidFill>
                  <a:srgbClr val="003399"/>
                </a:solidFill>
                <a:latin typeface="Calibri"/>
                <a:cs typeface="Calibri"/>
              </a:rPr>
              <a:t> </a:t>
            </a:r>
            <a:r>
              <a:rPr sz="2400" b="0" dirty="0">
                <a:solidFill>
                  <a:srgbClr val="003399"/>
                </a:solidFill>
                <a:latin typeface="Calibri"/>
                <a:cs typeface="Calibri"/>
              </a:rPr>
              <a:t>supuesto </a:t>
            </a:r>
            <a:r>
              <a:rPr sz="2400" b="0" spc="-7" dirty="0">
                <a:solidFill>
                  <a:srgbClr val="003399"/>
                </a:solidFill>
                <a:latin typeface="Calibri"/>
                <a:cs typeface="Calibri"/>
              </a:rPr>
              <a:t>de</a:t>
            </a:r>
            <a:r>
              <a:rPr sz="2400" b="0" spc="27" dirty="0">
                <a:solidFill>
                  <a:srgbClr val="003399"/>
                </a:solidFill>
                <a:latin typeface="Calibri"/>
                <a:cs typeface="Calibri"/>
              </a:rPr>
              <a:t> </a:t>
            </a:r>
            <a:r>
              <a:rPr sz="2400" b="0" spc="-7" dirty="0">
                <a:solidFill>
                  <a:srgbClr val="003399"/>
                </a:solidFill>
                <a:latin typeface="Calibri"/>
                <a:cs typeface="Calibri"/>
              </a:rPr>
              <a:t>dar</a:t>
            </a:r>
            <a:r>
              <a:rPr sz="2400" b="0" spc="20" dirty="0">
                <a:solidFill>
                  <a:srgbClr val="003399"/>
                </a:solidFill>
                <a:latin typeface="Calibri"/>
                <a:cs typeface="Calibri"/>
              </a:rPr>
              <a:t> </a:t>
            </a:r>
            <a:r>
              <a:rPr sz="2400" b="0" spc="-7" dirty="0">
                <a:solidFill>
                  <a:srgbClr val="003399"/>
                </a:solidFill>
                <a:latin typeface="Calibri"/>
                <a:cs typeface="Calibri"/>
              </a:rPr>
              <a:t>cumplimiento</a:t>
            </a:r>
            <a:r>
              <a:rPr sz="2400" b="0" spc="27" dirty="0">
                <a:solidFill>
                  <a:srgbClr val="003399"/>
                </a:solidFill>
                <a:latin typeface="Calibri"/>
                <a:cs typeface="Calibri"/>
              </a:rPr>
              <a:t> </a:t>
            </a:r>
            <a:r>
              <a:rPr sz="2400" b="0" dirty="0">
                <a:solidFill>
                  <a:srgbClr val="003399"/>
                </a:solidFill>
                <a:latin typeface="Calibri"/>
                <a:cs typeface="Calibri"/>
              </a:rPr>
              <a:t>a</a:t>
            </a:r>
            <a:r>
              <a:rPr sz="2400" b="0" spc="-7" dirty="0">
                <a:solidFill>
                  <a:srgbClr val="003399"/>
                </a:solidFill>
                <a:latin typeface="Calibri"/>
                <a:cs typeface="Calibri"/>
              </a:rPr>
              <a:t> </a:t>
            </a:r>
            <a:r>
              <a:rPr sz="2400" b="0" dirty="0">
                <a:solidFill>
                  <a:srgbClr val="003399"/>
                </a:solidFill>
                <a:latin typeface="Calibri"/>
                <a:cs typeface="Calibri"/>
              </a:rPr>
              <a:t>los</a:t>
            </a:r>
            <a:endParaRPr sz="2400">
              <a:latin typeface="Calibri"/>
              <a:cs typeface="Calibri"/>
            </a:endParaRPr>
          </a:p>
          <a:p>
            <a:pPr algn="ctr">
              <a:lnSpc>
                <a:spcPct val="100000"/>
              </a:lnSpc>
            </a:pPr>
            <a:r>
              <a:rPr sz="2400" b="0" spc="-7" dirty="0">
                <a:solidFill>
                  <a:srgbClr val="003399"/>
                </a:solidFill>
                <a:latin typeface="Calibri"/>
                <a:cs typeface="Calibri"/>
              </a:rPr>
              <a:t>preceptos de</a:t>
            </a:r>
            <a:r>
              <a:rPr sz="2400" b="0" spc="-20" dirty="0">
                <a:solidFill>
                  <a:srgbClr val="003399"/>
                </a:solidFill>
                <a:latin typeface="Calibri"/>
                <a:cs typeface="Calibri"/>
              </a:rPr>
              <a:t> </a:t>
            </a:r>
            <a:r>
              <a:rPr sz="2400" b="0" dirty="0">
                <a:solidFill>
                  <a:srgbClr val="003399"/>
                </a:solidFill>
                <a:latin typeface="Calibri"/>
                <a:cs typeface="Calibri"/>
              </a:rPr>
              <a:t>la </a:t>
            </a:r>
            <a:r>
              <a:rPr sz="2400" b="0" spc="-7" dirty="0">
                <a:solidFill>
                  <a:srgbClr val="003399"/>
                </a:solidFill>
                <a:latin typeface="Calibri"/>
                <a:cs typeface="Calibri"/>
              </a:rPr>
              <a:t>ley.</a:t>
            </a:r>
            <a:endParaRPr sz="2400">
              <a:latin typeface="Calibri"/>
              <a:cs typeface="Calibri"/>
            </a:endParaRPr>
          </a:p>
        </p:txBody>
      </p:sp>
      <p:sp>
        <p:nvSpPr>
          <p:cNvPr id="6" name="object 6"/>
          <p:cNvSpPr txBox="1"/>
          <p:nvPr/>
        </p:nvSpPr>
        <p:spPr>
          <a:xfrm>
            <a:off x="2087881" y="4009643"/>
            <a:ext cx="8017087" cy="1131992"/>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086" marR="6773" algn="ctr">
              <a:lnSpc>
                <a:spcPct val="100000"/>
              </a:lnSpc>
              <a:spcBef>
                <a:spcPts val="133"/>
              </a:spcBef>
            </a:pPr>
            <a:r>
              <a:rPr sz="2400" dirty="0">
                <a:solidFill>
                  <a:srgbClr val="003399"/>
                </a:solidFill>
                <a:latin typeface="Calibri"/>
                <a:cs typeface="Calibri"/>
              </a:rPr>
              <a:t>No</a:t>
            </a:r>
            <a:r>
              <a:rPr sz="2400" spc="-7" dirty="0">
                <a:solidFill>
                  <a:srgbClr val="003399"/>
                </a:solidFill>
                <a:latin typeface="Calibri"/>
                <a:cs typeface="Calibri"/>
              </a:rPr>
              <a:t> obstante,</a:t>
            </a:r>
            <a:r>
              <a:rPr sz="2400" spc="13" dirty="0">
                <a:solidFill>
                  <a:srgbClr val="003399"/>
                </a:solidFill>
                <a:latin typeface="Calibri"/>
                <a:cs typeface="Calibri"/>
              </a:rPr>
              <a:t> </a:t>
            </a:r>
            <a:r>
              <a:rPr sz="2400" spc="-7" dirty="0">
                <a:solidFill>
                  <a:srgbClr val="003399"/>
                </a:solidFill>
                <a:latin typeface="Calibri"/>
                <a:cs typeface="Calibri"/>
              </a:rPr>
              <a:t>cada</a:t>
            </a:r>
            <a:r>
              <a:rPr sz="2400" spc="27" dirty="0">
                <a:solidFill>
                  <a:srgbClr val="003399"/>
                </a:solidFill>
                <a:latin typeface="Calibri"/>
                <a:cs typeface="Calibri"/>
              </a:rPr>
              <a:t> </a:t>
            </a:r>
            <a:r>
              <a:rPr sz="2400" spc="-7" dirty="0">
                <a:solidFill>
                  <a:srgbClr val="003399"/>
                </a:solidFill>
                <a:latin typeface="Calibri"/>
                <a:cs typeface="Calibri"/>
              </a:rPr>
              <a:t>caso deberá</a:t>
            </a:r>
            <a:r>
              <a:rPr sz="2400" spc="20" dirty="0">
                <a:solidFill>
                  <a:srgbClr val="003399"/>
                </a:solidFill>
                <a:latin typeface="Calibri"/>
                <a:cs typeface="Calibri"/>
              </a:rPr>
              <a:t> </a:t>
            </a:r>
            <a:r>
              <a:rPr sz="2400" dirty="0">
                <a:solidFill>
                  <a:srgbClr val="003399"/>
                </a:solidFill>
                <a:latin typeface="Calibri"/>
                <a:cs typeface="Calibri"/>
              </a:rPr>
              <a:t>evaluarse</a:t>
            </a:r>
            <a:r>
              <a:rPr sz="2400" spc="-7" dirty="0">
                <a:solidFill>
                  <a:srgbClr val="003399"/>
                </a:solidFill>
                <a:latin typeface="Calibri"/>
                <a:cs typeface="Calibri"/>
              </a:rPr>
              <a:t> </a:t>
            </a:r>
            <a:r>
              <a:rPr sz="2400" dirty="0">
                <a:solidFill>
                  <a:srgbClr val="003399"/>
                </a:solidFill>
                <a:latin typeface="Calibri"/>
                <a:cs typeface="Calibri"/>
              </a:rPr>
              <a:t>de manera</a:t>
            </a:r>
            <a:r>
              <a:rPr sz="2400" spc="7" dirty="0">
                <a:solidFill>
                  <a:srgbClr val="003399"/>
                </a:solidFill>
                <a:latin typeface="Calibri"/>
                <a:cs typeface="Calibri"/>
              </a:rPr>
              <a:t> </a:t>
            </a:r>
            <a:r>
              <a:rPr sz="2400" spc="-7" dirty="0">
                <a:solidFill>
                  <a:srgbClr val="003399"/>
                </a:solidFill>
                <a:latin typeface="Calibri"/>
                <a:cs typeface="Calibri"/>
              </a:rPr>
              <a:t>individual</a:t>
            </a:r>
            <a:r>
              <a:rPr sz="2400" spc="53" dirty="0">
                <a:solidFill>
                  <a:srgbClr val="003399"/>
                </a:solidFill>
                <a:latin typeface="Calibri"/>
                <a:cs typeface="Calibri"/>
              </a:rPr>
              <a:t> </a:t>
            </a:r>
            <a:r>
              <a:rPr sz="2400" dirty="0">
                <a:solidFill>
                  <a:srgbClr val="003399"/>
                </a:solidFill>
                <a:latin typeface="Calibri"/>
                <a:cs typeface="Calibri"/>
              </a:rPr>
              <a:t>y </a:t>
            </a:r>
            <a:r>
              <a:rPr sz="2400" spc="-520" dirty="0">
                <a:solidFill>
                  <a:srgbClr val="003399"/>
                </a:solidFill>
                <a:latin typeface="Calibri"/>
                <a:cs typeface="Calibri"/>
              </a:rPr>
              <a:t> </a:t>
            </a:r>
            <a:r>
              <a:rPr sz="2400" spc="-7" dirty="0">
                <a:solidFill>
                  <a:srgbClr val="003399"/>
                </a:solidFill>
                <a:latin typeface="Calibri"/>
                <a:cs typeface="Calibri"/>
              </a:rPr>
              <a:t>estará</a:t>
            </a:r>
            <a:r>
              <a:rPr sz="2400" spc="-13" dirty="0">
                <a:solidFill>
                  <a:srgbClr val="003399"/>
                </a:solidFill>
                <a:latin typeface="Calibri"/>
                <a:cs typeface="Calibri"/>
              </a:rPr>
              <a:t> </a:t>
            </a:r>
            <a:r>
              <a:rPr sz="2400" dirty="0">
                <a:solidFill>
                  <a:srgbClr val="003399"/>
                </a:solidFill>
                <a:latin typeface="Calibri"/>
                <a:cs typeface="Calibri"/>
              </a:rPr>
              <a:t>sujeto</a:t>
            </a:r>
            <a:r>
              <a:rPr sz="2400" spc="-20" dirty="0">
                <a:solidFill>
                  <a:srgbClr val="003399"/>
                </a:solidFill>
                <a:latin typeface="Calibri"/>
                <a:cs typeface="Calibri"/>
              </a:rPr>
              <a:t> </a:t>
            </a:r>
            <a:r>
              <a:rPr sz="2400" dirty="0">
                <a:solidFill>
                  <a:srgbClr val="003399"/>
                </a:solidFill>
                <a:latin typeface="Calibri"/>
                <a:cs typeface="Calibri"/>
              </a:rPr>
              <a:t>a</a:t>
            </a:r>
            <a:r>
              <a:rPr sz="2400" spc="-7" dirty="0">
                <a:solidFill>
                  <a:srgbClr val="003399"/>
                </a:solidFill>
                <a:latin typeface="Calibri"/>
                <a:cs typeface="Calibri"/>
              </a:rPr>
              <a:t> </a:t>
            </a:r>
            <a:r>
              <a:rPr sz="2400" dirty="0">
                <a:solidFill>
                  <a:srgbClr val="003399"/>
                </a:solidFill>
                <a:latin typeface="Calibri"/>
                <a:cs typeface="Calibri"/>
              </a:rPr>
              <a:t>las </a:t>
            </a:r>
            <a:r>
              <a:rPr sz="2400" spc="-7" dirty="0">
                <a:solidFill>
                  <a:srgbClr val="003399"/>
                </a:solidFill>
                <a:latin typeface="Calibri"/>
                <a:cs typeface="Calibri"/>
              </a:rPr>
              <a:t>condiciones</a:t>
            </a:r>
            <a:r>
              <a:rPr sz="2400" spc="47" dirty="0">
                <a:solidFill>
                  <a:srgbClr val="003399"/>
                </a:solidFill>
                <a:latin typeface="Calibri"/>
                <a:cs typeface="Calibri"/>
              </a:rPr>
              <a:t> </a:t>
            </a:r>
            <a:r>
              <a:rPr sz="2400" dirty="0">
                <a:solidFill>
                  <a:srgbClr val="003399"/>
                </a:solidFill>
                <a:latin typeface="Calibri"/>
                <a:cs typeface="Calibri"/>
              </a:rPr>
              <a:t>y </a:t>
            </a:r>
            <a:r>
              <a:rPr sz="2400" spc="-7" dirty="0">
                <a:solidFill>
                  <a:srgbClr val="003399"/>
                </a:solidFill>
                <a:latin typeface="Calibri"/>
                <a:cs typeface="Calibri"/>
              </a:rPr>
              <a:t>posibilidades</a:t>
            </a:r>
            <a:r>
              <a:rPr sz="2400" spc="13" dirty="0">
                <a:solidFill>
                  <a:srgbClr val="003399"/>
                </a:solidFill>
                <a:latin typeface="Calibri"/>
                <a:cs typeface="Calibri"/>
              </a:rPr>
              <a:t> </a:t>
            </a:r>
            <a:r>
              <a:rPr sz="2400" spc="-7" dirty="0">
                <a:solidFill>
                  <a:srgbClr val="003399"/>
                </a:solidFill>
                <a:latin typeface="Calibri"/>
                <a:cs typeface="Calibri"/>
              </a:rPr>
              <a:t>institucionales</a:t>
            </a:r>
            <a:r>
              <a:rPr sz="2400" spc="33" dirty="0">
                <a:solidFill>
                  <a:srgbClr val="003399"/>
                </a:solidFill>
                <a:latin typeface="Calibri"/>
                <a:cs typeface="Calibri"/>
              </a:rPr>
              <a:t> </a:t>
            </a:r>
            <a:r>
              <a:rPr sz="2400" dirty="0">
                <a:solidFill>
                  <a:srgbClr val="003399"/>
                </a:solidFill>
                <a:latin typeface="Calibri"/>
                <a:cs typeface="Calibri"/>
              </a:rPr>
              <a:t>y </a:t>
            </a:r>
            <a:r>
              <a:rPr sz="2400" spc="7" dirty="0">
                <a:solidFill>
                  <a:srgbClr val="003399"/>
                </a:solidFill>
                <a:latin typeface="Calibri"/>
                <a:cs typeface="Calibri"/>
              </a:rPr>
              <a:t> </a:t>
            </a:r>
            <a:r>
              <a:rPr sz="2400" spc="-7" dirty="0">
                <a:solidFill>
                  <a:srgbClr val="003399"/>
                </a:solidFill>
                <a:latin typeface="Calibri"/>
                <a:cs typeface="Calibri"/>
              </a:rPr>
              <a:t>financieras</a:t>
            </a:r>
            <a:r>
              <a:rPr sz="2400" spc="7" dirty="0">
                <a:solidFill>
                  <a:srgbClr val="003399"/>
                </a:solidFill>
                <a:latin typeface="Calibri"/>
                <a:cs typeface="Calibri"/>
              </a:rPr>
              <a:t> </a:t>
            </a:r>
            <a:r>
              <a:rPr sz="2400" spc="-7" dirty="0">
                <a:solidFill>
                  <a:srgbClr val="003399"/>
                </a:solidFill>
                <a:latin typeface="Calibri"/>
                <a:cs typeface="Calibri"/>
              </a:rPr>
              <a:t>de</a:t>
            </a:r>
            <a:r>
              <a:rPr sz="2400" spc="13" dirty="0">
                <a:solidFill>
                  <a:srgbClr val="003399"/>
                </a:solidFill>
                <a:latin typeface="Calibri"/>
                <a:cs typeface="Calibri"/>
              </a:rPr>
              <a:t> </a:t>
            </a:r>
            <a:r>
              <a:rPr sz="2400" spc="-7" dirty="0">
                <a:solidFill>
                  <a:srgbClr val="003399"/>
                </a:solidFill>
                <a:latin typeface="Calibri"/>
                <a:cs typeface="Calibri"/>
              </a:rPr>
              <a:t>cada</a:t>
            </a:r>
            <a:r>
              <a:rPr sz="2400" dirty="0">
                <a:solidFill>
                  <a:srgbClr val="003399"/>
                </a:solidFill>
                <a:latin typeface="Calibri"/>
                <a:cs typeface="Calibri"/>
              </a:rPr>
              <a:t> </a:t>
            </a:r>
            <a:r>
              <a:rPr sz="2400" spc="-7" dirty="0">
                <a:solidFill>
                  <a:srgbClr val="003399"/>
                </a:solidFill>
                <a:latin typeface="Calibri"/>
                <a:cs typeface="Calibri"/>
              </a:rPr>
              <a:t>entidad.</a:t>
            </a:r>
            <a:endParaRPr sz="2400">
              <a:latin typeface="Calibri"/>
              <a:cs typeface="Calibri"/>
            </a:endParaRPr>
          </a:p>
        </p:txBody>
      </p:sp>
      <p:grpSp>
        <p:nvGrpSpPr>
          <p:cNvPr id="7" name="object 7"/>
          <p:cNvGrpSpPr/>
          <p:nvPr/>
        </p:nvGrpSpPr>
        <p:grpSpPr>
          <a:xfrm>
            <a:off x="4643121" y="416560"/>
            <a:ext cx="2908300" cy="2495973"/>
            <a:chOff x="3482340" y="312420"/>
            <a:chExt cx="2181225" cy="1871980"/>
          </a:xfrm>
        </p:grpSpPr>
        <p:sp>
          <p:nvSpPr>
            <p:cNvPr id="8" name="object 8"/>
            <p:cNvSpPr/>
            <p:nvPr/>
          </p:nvSpPr>
          <p:spPr>
            <a:xfrm>
              <a:off x="3728466" y="558545"/>
              <a:ext cx="1689100" cy="1379220"/>
            </a:xfrm>
            <a:custGeom>
              <a:avLst/>
              <a:gdLst/>
              <a:ahLst/>
              <a:cxnLst/>
              <a:rect l="l" t="t" r="r" b="b"/>
              <a:pathLst>
                <a:path w="1689100" h="1379220">
                  <a:moveTo>
                    <a:pt x="844296" y="0"/>
                  </a:moveTo>
                  <a:lnTo>
                    <a:pt x="784342" y="12203"/>
                  </a:lnTo>
                  <a:lnTo>
                    <a:pt x="742711" y="39052"/>
                  </a:lnTo>
                  <a:lnTo>
                    <a:pt x="718440" y="65901"/>
                  </a:lnTo>
                  <a:lnTo>
                    <a:pt x="19685" y="1150874"/>
                  </a:lnTo>
                  <a:lnTo>
                    <a:pt x="16609" y="1155618"/>
                  </a:lnTo>
                  <a:lnTo>
                    <a:pt x="9842" y="1169781"/>
                  </a:lnTo>
                  <a:lnTo>
                    <a:pt x="3075" y="1193254"/>
                  </a:lnTo>
                  <a:lnTo>
                    <a:pt x="0" y="1225930"/>
                  </a:lnTo>
                  <a:lnTo>
                    <a:pt x="7824" y="1274401"/>
                  </a:lnTo>
                  <a:lnTo>
                    <a:pt x="29614" y="1316483"/>
                  </a:lnTo>
                  <a:lnTo>
                    <a:pt x="62846" y="1349658"/>
                  </a:lnTo>
                  <a:lnTo>
                    <a:pt x="104997" y="1371410"/>
                  </a:lnTo>
                  <a:lnTo>
                    <a:pt x="153543" y="1379220"/>
                  </a:lnTo>
                  <a:lnTo>
                    <a:pt x="1535049" y="1379220"/>
                  </a:lnTo>
                  <a:lnTo>
                    <a:pt x="1583594" y="1371410"/>
                  </a:lnTo>
                  <a:lnTo>
                    <a:pt x="1625745" y="1349658"/>
                  </a:lnTo>
                  <a:lnTo>
                    <a:pt x="1658977" y="1316483"/>
                  </a:lnTo>
                  <a:lnTo>
                    <a:pt x="1666146" y="1302639"/>
                  </a:lnTo>
                  <a:lnTo>
                    <a:pt x="153543" y="1302639"/>
                  </a:lnTo>
                  <a:lnTo>
                    <a:pt x="123642" y="1296600"/>
                  </a:lnTo>
                  <a:lnTo>
                    <a:pt x="99218" y="1280144"/>
                  </a:lnTo>
                  <a:lnTo>
                    <a:pt x="82748" y="1255758"/>
                  </a:lnTo>
                  <a:lnTo>
                    <a:pt x="76708" y="1225930"/>
                  </a:lnTo>
                  <a:lnTo>
                    <a:pt x="77271" y="1215090"/>
                  </a:lnTo>
                  <a:lnTo>
                    <a:pt x="78644" y="1206547"/>
                  </a:lnTo>
                  <a:lnTo>
                    <a:pt x="80351" y="1200267"/>
                  </a:lnTo>
                  <a:lnTo>
                    <a:pt x="81914" y="1196213"/>
                  </a:lnTo>
                  <a:lnTo>
                    <a:pt x="82169" y="1195958"/>
                  </a:lnTo>
                  <a:lnTo>
                    <a:pt x="81914" y="1195958"/>
                  </a:lnTo>
                  <a:lnTo>
                    <a:pt x="84328" y="1192276"/>
                  </a:lnTo>
                  <a:lnTo>
                    <a:pt x="775081" y="119633"/>
                  </a:lnTo>
                  <a:lnTo>
                    <a:pt x="777367" y="115824"/>
                  </a:lnTo>
                  <a:lnTo>
                    <a:pt x="778383" y="113791"/>
                  </a:lnTo>
                  <a:lnTo>
                    <a:pt x="782574" y="107870"/>
                  </a:lnTo>
                  <a:lnTo>
                    <a:pt x="794861" y="95091"/>
                  </a:lnTo>
                  <a:lnTo>
                    <a:pt x="815387" y="82359"/>
                  </a:lnTo>
                  <a:lnTo>
                    <a:pt x="844296" y="76580"/>
                  </a:lnTo>
                  <a:lnTo>
                    <a:pt x="977143" y="76580"/>
                  </a:lnTo>
                  <a:lnTo>
                    <a:pt x="970954" y="65901"/>
                  </a:lnTo>
                  <a:lnTo>
                    <a:pt x="948023" y="39052"/>
                  </a:lnTo>
                  <a:lnTo>
                    <a:pt x="906660" y="12203"/>
                  </a:lnTo>
                  <a:lnTo>
                    <a:pt x="844296" y="0"/>
                  </a:lnTo>
                  <a:close/>
                </a:path>
                <a:path w="1689100" h="1379220">
                  <a:moveTo>
                    <a:pt x="977143" y="76580"/>
                  </a:moveTo>
                  <a:lnTo>
                    <a:pt x="844296" y="76580"/>
                  </a:lnTo>
                  <a:lnTo>
                    <a:pt x="872601" y="81188"/>
                  </a:lnTo>
                  <a:lnTo>
                    <a:pt x="891952" y="91630"/>
                  </a:lnTo>
                  <a:lnTo>
                    <a:pt x="903446" y="102834"/>
                  </a:lnTo>
                  <a:lnTo>
                    <a:pt x="908176" y="109727"/>
                  </a:lnTo>
                  <a:lnTo>
                    <a:pt x="910082" y="114426"/>
                  </a:lnTo>
                  <a:lnTo>
                    <a:pt x="910717" y="115315"/>
                  </a:lnTo>
                  <a:lnTo>
                    <a:pt x="1604264" y="1192276"/>
                  </a:lnTo>
                  <a:lnTo>
                    <a:pt x="1606296" y="1195324"/>
                  </a:lnTo>
                  <a:lnTo>
                    <a:pt x="1607439" y="1196848"/>
                  </a:lnTo>
                  <a:lnTo>
                    <a:pt x="1608615" y="1200088"/>
                  </a:lnTo>
                  <a:lnTo>
                    <a:pt x="1610090" y="1205912"/>
                  </a:lnTo>
                  <a:lnTo>
                    <a:pt x="1611350" y="1214475"/>
                  </a:lnTo>
                  <a:lnTo>
                    <a:pt x="1611884" y="1225930"/>
                  </a:lnTo>
                  <a:lnTo>
                    <a:pt x="1605825" y="1255758"/>
                  </a:lnTo>
                  <a:lnTo>
                    <a:pt x="1589325" y="1280144"/>
                  </a:lnTo>
                  <a:lnTo>
                    <a:pt x="1564895" y="1296600"/>
                  </a:lnTo>
                  <a:lnTo>
                    <a:pt x="1535049" y="1302639"/>
                  </a:lnTo>
                  <a:lnTo>
                    <a:pt x="1666146" y="1302639"/>
                  </a:lnTo>
                  <a:lnTo>
                    <a:pt x="1680767" y="1274401"/>
                  </a:lnTo>
                  <a:lnTo>
                    <a:pt x="1688592" y="1225930"/>
                  </a:lnTo>
                  <a:lnTo>
                    <a:pt x="1685516" y="1191646"/>
                  </a:lnTo>
                  <a:lnTo>
                    <a:pt x="1678749" y="1168352"/>
                  </a:lnTo>
                  <a:lnTo>
                    <a:pt x="1671982" y="1155082"/>
                  </a:lnTo>
                  <a:lnTo>
                    <a:pt x="1668907" y="1150874"/>
                  </a:lnTo>
                  <a:lnTo>
                    <a:pt x="978026" y="78104"/>
                  </a:lnTo>
                  <a:lnTo>
                    <a:pt x="977143" y="76580"/>
                  </a:lnTo>
                  <a:close/>
                </a:path>
                <a:path w="1689100" h="1379220">
                  <a:moveTo>
                    <a:pt x="83312" y="1194815"/>
                  </a:moveTo>
                  <a:lnTo>
                    <a:pt x="81914" y="1195958"/>
                  </a:lnTo>
                  <a:lnTo>
                    <a:pt x="82169" y="1195958"/>
                  </a:lnTo>
                  <a:lnTo>
                    <a:pt x="83312" y="1194815"/>
                  </a:lnTo>
                  <a:close/>
                </a:path>
                <a:path w="1689100" h="1379220">
                  <a:moveTo>
                    <a:pt x="844296" y="996061"/>
                  </a:moveTo>
                  <a:lnTo>
                    <a:pt x="814415" y="1002099"/>
                  </a:lnTo>
                  <a:lnTo>
                    <a:pt x="790035" y="1018555"/>
                  </a:lnTo>
                  <a:lnTo>
                    <a:pt x="773608" y="1042941"/>
                  </a:lnTo>
                  <a:lnTo>
                    <a:pt x="767588" y="1072768"/>
                  </a:lnTo>
                  <a:lnTo>
                    <a:pt x="773608" y="1102576"/>
                  </a:lnTo>
                  <a:lnTo>
                    <a:pt x="790035" y="1126918"/>
                  </a:lnTo>
                  <a:lnTo>
                    <a:pt x="814415" y="1143331"/>
                  </a:lnTo>
                  <a:lnTo>
                    <a:pt x="844296" y="1149350"/>
                  </a:lnTo>
                  <a:lnTo>
                    <a:pt x="874176" y="1143331"/>
                  </a:lnTo>
                  <a:lnTo>
                    <a:pt x="898556" y="1126918"/>
                  </a:lnTo>
                  <a:lnTo>
                    <a:pt x="914983" y="1102576"/>
                  </a:lnTo>
                  <a:lnTo>
                    <a:pt x="921004" y="1072768"/>
                  </a:lnTo>
                  <a:lnTo>
                    <a:pt x="914983" y="1042941"/>
                  </a:lnTo>
                  <a:lnTo>
                    <a:pt x="898556" y="1018555"/>
                  </a:lnTo>
                  <a:lnTo>
                    <a:pt x="874176" y="1002099"/>
                  </a:lnTo>
                  <a:lnTo>
                    <a:pt x="844296" y="996061"/>
                  </a:lnTo>
                  <a:close/>
                </a:path>
                <a:path w="1689100" h="1379220">
                  <a:moveTo>
                    <a:pt x="844296" y="383158"/>
                  </a:moveTo>
                  <a:lnTo>
                    <a:pt x="814415" y="389177"/>
                  </a:lnTo>
                  <a:lnTo>
                    <a:pt x="790035" y="405590"/>
                  </a:lnTo>
                  <a:lnTo>
                    <a:pt x="773608" y="429932"/>
                  </a:lnTo>
                  <a:lnTo>
                    <a:pt x="767588" y="459739"/>
                  </a:lnTo>
                  <a:lnTo>
                    <a:pt x="805942" y="881126"/>
                  </a:lnTo>
                  <a:lnTo>
                    <a:pt x="808952" y="896066"/>
                  </a:lnTo>
                  <a:lnTo>
                    <a:pt x="817165" y="908256"/>
                  </a:lnTo>
                  <a:lnTo>
                    <a:pt x="829355" y="916469"/>
                  </a:lnTo>
                  <a:lnTo>
                    <a:pt x="844296" y="919479"/>
                  </a:lnTo>
                  <a:lnTo>
                    <a:pt x="859236" y="916469"/>
                  </a:lnTo>
                  <a:lnTo>
                    <a:pt x="871426" y="908256"/>
                  </a:lnTo>
                  <a:lnTo>
                    <a:pt x="879639" y="896066"/>
                  </a:lnTo>
                  <a:lnTo>
                    <a:pt x="882650" y="881126"/>
                  </a:lnTo>
                  <a:lnTo>
                    <a:pt x="921004" y="459739"/>
                  </a:lnTo>
                  <a:lnTo>
                    <a:pt x="914983" y="429932"/>
                  </a:lnTo>
                  <a:lnTo>
                    <a:pt x="898556" y="405590"/>
                  </a:lnTo>
                  <a:lnTo>
                    <a:pt x="874176" y="389177"/>
                  </a:lnTo>
                  <a:lnTo>
                    <a:pt x="844296" y="383158"/>
                  </a:lnTo>
                  <a:close/>
                </a:path>
              </a:pathLst>
            </a:custGeom>
            <a:solidFill>
              <a:srgbClr val="003399"/>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9" name="object 9"/>
            <p:cNvSpPr/>
            <p:nvPr/>
          </p:nvSpPr>
          <p:spPr>
            <a:xfrm>
              <a:off x="3728466" y="558545"/>
              <a:ext cx="1689100" cy="1379220"/>
            </a:xfrm>
            <a:custGeom>
              <a:avLst/>
              <a:gdLst/>
              <a:ahLst/>
              <a:cxnLst/>
              <a:rect l="l" t="t" r="r" b="b"/>
              <a:pathLst>
                <a:path w="1689100" h="1379220">
                  <a:moveTo>
                    <a:pt x="1535049" y="1302639"/>
                  </a:moveTo>
                  <a:lnTo>
                    <a:pt x="153543" y="1302639"/>
                  </a:lnTo>
                  <a:lnTo>
                    <a:pt x="123642" y="1296600"/>
                  </a:lnTo>
                  <a:lnTo>
                    <a:pt x="99218" y="1280144"/>
                  </a:lnTo>
                  <a:lnTo>
                    <a:pt x="82748" y="1255758"/>
                  </a:lnTo>
                  <a:lnTo>
                    <a:pt x="76708" y="1225930"/>
                  </a:lnTo>
                  <a:lnTo>
                    <a:pt x="77271" y="1215090"/>
                  </a:lnTo>
                  <a:lnTo>
                    <a:pt x="78644" y="1206547"/>
                  </a:lnTo>
                  <a:lnTo>
                    <a:pt x="80351" y="1200267"/>
                  </a:lnTo>
                  <a:lnTo>
                    <a:pt x="81914" y="1196213"/>
                  </a:lnTo>
                  <a:lnTo>
                    <a:pt x="83312" y="1194815"/>
                  </a:lnTo>
                  <a:lnTo>
                    <a:pt x="81914" y="1195958"/>
                  </a:lnTo>
                  <a:lnTo>
                    <a:pt x="84328" y="1192276"/>
                  </a:lnTo>
                  <a:lnTo>
                    <a:pt x="775081" y="119633"/>
                  </a:lnTo>
                  <a:lnTo>
                    <a:pt x="776224" y="117728"/>
                  </a:lnTo>
                  <a:lnTo>
                    <a:pt x="777367" y="115824"/>
                  </a:lnTo>
                  <a:lnTo>
                    <a:pt x="815387" y="82359"/>
                  </a:lnTo>
                  <a:lnTo>
                    <a:pt x="844296" y="76580"/>
                  </a:lnTo>
                  <a:lnTo>
                    <a:pt x="872601" y="81188"/>
                  </a:lnTo>
                  <a:lnTo>
                    <a:pt x="891952" y="91630"/>
                  </a:lnTo>
                  <a:lnTo>
                    <a:pt x="903446" y="102834"/>
                  </a:lnTo>
                  <a:lnTo>
                    <a:pt x="908176" y="109727"/>
                  </a:lnTo>
                  <a:lnTo>
                    <a:pt x="910082" y="114426"/>
                  </a:lnTo>
                  <a:lnTo>
                    <a:pt x="910717" y="115315"/>
                  </a:lnTo>
                  <a:lnTo>
                    <a:pt x="913511" y="119633"/>
                  </a:lnTo>
                  <a:lnTo>
                    <a:pt x="1604264" y="1192276"/>
                  </a:lnTo>
                  <a:lnTo>
                    <a:pt x="1605280" y="1193800"/>
                  </a:lnTo>
                  <a:lnTo>
                    <a:pt x="1606296" y="1195324"/>
                  </a:lnTo>
                  <a:lnTo>
                    <a:pt x="1607439" y="1196848"/>
                  </a:lnTo>
                  <a:lnTo>
                    <a:pt x="1608615" y="1200088"/>
                  </a:lnTo>
                  <a:lnTo>
                    <a:pt x="1610090" y="1205912"/>
                  </a:lnTo>
                  <a:lnTo>
                    <a:pt x="1611350" y="1214475"/>
                  </a:lnTo>
                  <a:lnTo>
                    <a:pt x="1611884" y="1225930"/>
                  </a:lnTo>
                  <a:lnTo>
                    <a:pt x="1605825" y="1255758"/>
                  </a:lnTo>
                  <a:lnTo>
                    <a:pt x="1589325" y="1280144"/>
                  </a:lnTo>
                  <a:lnTo>
                    <a:pt x="1564895" y="1296600"/>
                  </a:lnTo>
                  <a:lnTo>
                    <a:pt x="1535049" y="1302639"/>
                  </a:lnTo>
                </a:path>
                <a:path w="1689100" h="1379220">
                  <a:moveTo>
                    <a:pt x="1668907" y="1150874"/>
                  </a:moveTo>
                  <a:lnTo>
                    <a:pt x="978026" y="78104"/>
                  </a:lnTo>
                  <a:lnTo>
                    <a:pt x="970954" y="65901"/>
                  </a:lnTo>
                  <a:lnTo>
                    <a:pt x="948023" y="39052"/>
                  </a:lnTo>
                  <a:lnTo>
                    <a:pt x="906660" y="12203"/>
                  </a:lnTo>
                  <a:lnTo>
                    <a:pt x="844296" y="0"/>
                  </a:lnTo>
                  <a:lnTo>
                    <a:pt x="784342" y="12203"/>
                  </a:lnTo>
                  <a:lnTo>
                    <a:pt x="742711" y="39052"/>
                  </a:lnTo>
                  <a:lnTo>
                    <a:pt x="718440" y="65901"/>
                  </a:lnTo>
                  <a:lnTo>
                    <a:pt x="710564" y="78104"/>
                  </a:lnTo>
                  <a:lnTo>
                    <a:pt x="19685" y="1150874"/>
                  </a:lnTo>
                  <a:lnTo>
                    <a:pt x="16609" y="1155618"/>
                  </a:lnTo>
                  <a:lnTo>
                    <a:pt x="9842" y="1169781"/>
                  </a:lnTo>
                  <a:lnTo>
                    <a:pt x="3075" y="1193254"/>
                  </a:lnTo>
                  <a:lnTo>
                    <a:pt x="0" y="1225930"/>
                  </a:lnTo>
                  <a:lnTo>
                    <a:pt x="7824" y="1274401"/>
                  </a:lnTo>
                  <a:lnTo>
                    <a:pt x="29614" y="1316483"/>
                  </a:lnTo>
                  <a:lnTo>
                    <a:pt x="62846" y="1349658"/>
                  </a:lnTo>
                  <a:lnTo>
                    <a:pt x="104997" y="1371410"/>
                  </a:lnTo>
                  <a:lnTo>
                    <a:pt x="153543" y="1379220"/>
                  </a:lnTo>
                  <a:lnTo>
                    <a:pt x="1535049" y="1379220"/>
                  </a:lnTo>
                  <a:lnTo>
                    <a:pt x="1583594" y="1371410"/>
                  </a:lnTo>
                  <a:lnTo>
                    <a:pt x="1625745" y="1349658"/>
                  </a:lnTo>
                  <a:lnTo>
                    <a:pt x="1658977" y="1316483"/>
                  </a:lnTo>
                  <a:lnTo>
                    <a:pt x="1680767" y="1274401"/>
                  </a:lnTo>
                  <a:lnTo>
                    <a:pt x="1688592" y="1225930"/>
                  </a:lnTo>
                  <a:lnTo>
                    <a:pt x="1685516" y="1191646"/>
                  </a:lnTo>
                  <a:lnTo>
                    <a:pt x="1678749" y="1168352"/>
                  </a:lnTo>
                  <a:lnTo>
                    <a:pt x="1671982" y="1155082"/>
                  </a:lnTo>
                  <a:lnTo>
                    <a:pt x="1668907" y="1150874"/>
                  </a:lnTo>
                </a:path>
                <a:path w="1689100" h="1379220">
                  <a:moveTo>
                    <a:pt x="844296" y="996061"/>
                  </a:moveTo>
                  <a:lnTo>
                    <a:pt x="814415" y="1002099"/>
                  </a:lnTo>
                  <a:lnTo>
                    <a:pt x="790035" y="1018555"/>
                  </a:lnTo>
                  <a:lnTo>
                    <a:pt x="773608" y="1042941"/>
                  </a:lnTo>
                  <a:lnTo>
                    <a:pt x="767588" y="1072768"/>
                  </a:lnTo>
                  <a:lnTo>
                    <a:pt x="773608" y="1102576"/>
                  </a:lnTo>
                  <a:lnTo>
                    <a:pt x="790035" y="1126918"/>
                  </a:lnTo>
                  <a:lnTo>
                    <a:pt x="814415" y="1143331"/>
                  </a:lnTo>
                  <a:lnTo>
                    <a:pt x="844296" y="1149350"/>
                  </a:lnTo>
                  <a:lnTo>
                    <a:pt x="874176" y="1143331"/>
                  </a:lnTo>
                  <a:lnTo>
                    <a:pt x="898556" y="1126918"/>
                  </a:lnTo>
                  <a:lnTo>
                    <a:pt x="914983" y="1102576"/>
                  </a:lnTo>
                  <a:lnTo>
                    <a:pt x="921004" y="1072768"/>
                  </a:lnTo>
                  <a:lnTo>
                    <a:pt x="914983" y="1042941"/>
                  </a:lnTo>
                  <a:lnTo>
                    <a:pt x="898556" y="1018555"/>
                  </a:lnTo>
                  <a:lnTo>
                    <a:pt x="874176" y="1002099"/>
                  </a:lnTo>
                  <a:lnTo>
                    <a:pt x="844296" y="996061"/>
                  </a:lnTo>
                </a:path>
                <a:path w="1689100" h="1379220">
                  <a:moveTo>
                    <a:pt x="844296" y="383158"/>
                  </a:moveTo>
                  <a:lnTo>
                    <a:pt x="814415" y="389177"/>
                  </a:lnTo>
                  <a:lnTo>
                    <a:pt x="790035" y="405590"/>
                  </a:lnTo>
                  <a:lnTo>
                    <a:pt x="773608" y="429932"/>
                  </a:lnTo>
                  <a:lnTo>
                    <a:pt x="767588" y="459739"/>
                  </a:lnTo>
                  <a:lnTo>
                    <a:pt x="805942" y="881126"/>
                  </a:lnTo>
                  <a:lnTo>
                    <a:pt x="808952" y="896066"/>
                  </a:lnTo>
                  <a:lnTo>
                    <a:pt x="817165" y="908256"/>
                  </a:lnTo>
                  <a:lnTo>
                    <a:pt x="829355" y="916469"/>
                  </a:lnTo>
                  <a:lnTo>
                    <a:pt x="844296" y="919479"/>
                  </a:lnTo>
                  <a:lnTo>
                    <a:pt x="859236" y="916469"/>
                  </a:lnTo>
                  <a:lnTo>
                    <a:pt x="871426" y="908256"/>
                  </a:lnTo>
                  <a:lnTo>
                    <a:pt x="879639" y="896066"/>
                  </a:lnTo>
                  <a:lnTo>
                    <a:pt x="882650" y="881126"/>
                  </a:lnTo>
                  <a:lnTo>
                    <a:pt x="921004" y="459739"/>
                  </a:lnTo>
                  <a:lnTo>
                    <a:pt x="914983" y="429932"/>
                  </a:lnTo>
                  <a:lnTo>
                    <a:pt x="898556" y="405590"/>
                  </a:lnTo>
                  <a:lnTo>
                    <a:pt x="874176" y="389177"/>
                  </a:lnTo>
                  <a:lnTo>
                    <a:pt x="844296" y="383158"/>
                  </a:lnTo>
                </a:path>
              </a:pathLst>
            </a:custGeom>
            <a:ln w="492252">
              <a:solidFill>
                <a:srgbClr val="DCEAFA"/>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10" name="object 10"/>
            <p:cNvSpPr/>
            <p:nvPr/>
          </p:nvSpPr>
          <p:spPr>
            <a:xfrm>
              <a:off x="3727704" y="557784"/>
              <a:ext cx="1689100" cy="1379220"/>
            </a:xfrm>
            <a:custGeom>
              <a:avLst/>
              <a:gdLst/>
              <a:ahLst/>
              <a:cxnLst/>
              <a:rect l="l" t="t" r="r" b="b"/>
              <a:pathLst>
                <a:path w="1689100" h="1379220">
                  <a:moveTo>
                    <a:pt x="844296" y="0"/>
                  </a:moveTo>
                  <a:lnTo>
                    <a:pt x="784342" y="12203"/>
                  </a:lnTo>
                  <a:lnTo>
                    <a:pt x="742711" y="39052"/>
                  </a:lnTo>
                  <a:lnTo>
                    <a:pt x="718440" y="65901"/>
                  </a:lnTo>
                  <a:lnTo>
                    <a:pt x="19685" y="1150874"/>
                  </a:lnTo>
                  <a:lnTo>
                    <a:pt x="16609" y="1155618"/>
                  </a:lnTo>
                  <a:lnTo>
                    <a:pt x="9842" y="1169781"/>
                  </a:lnTo>
                  <a:lnTo>
                    <a:pt x="3075" y="1193254"/>
                  </a:lnTo>
                  <a:lnTo>
                    <a:pt x="0" y="1225930"/>
                  </a:lnTo>
                  <a:lnTo>
                    <a:pt x="7824" y="1274401"/>
                  </a:lnTo>
                  <a:lnTo>
                    <a:pt x="29614" y="1316483"/>
                  </a:lnTo>
                  <a:lnTo>
                    <a:pt x="62846" y="1349658"/>
                  </a:lnTo>
                  <a:lnTo>
                    <a:pt x="104997" y="1371410"/>
                  </a:lnTo>
                  <a:lnTo>
                    <a:pt x="153543" y="1379220"/>
                  </a:lnTo>
                  <a:lnTo>
                    <a:pt x="1535049" y="1379220"/>
                  </a:lnTo>
                  <a:lnTo>
                    <a:pt x="1583594" y="1371410"/>
                  </a:lnTo>
                  <a:lnTo>
                    <a:pt x="1625745" y="1349658"/>
                  </a:lnTo>
                  <a:lnTo>
                    <a:pt x="1658977" y="1316483"/>
                  </a:lnTo>
                  <a:lnTo>
                    <a:pt x="1666146" y="1302639"/>
                  </a:lnTo>
                  <a:lnTo>
                    <a:pt x="153543" y="1302639"/>
                  </a:lnTo>
                  <a:lnTo>
                    <a:pt x="123642" y="1296600"/>
                  </a:lnTo>
                  <a:lnTo>
                    <a:pt x="99218" y="1280144"/>
                  </a:lnTo>
                  <a:lnTo>
                    <a:pt x="82748" y="1255758"/>
                  </a:lnTo>
                  <a:lnTo>
                    <a:pt x="76708" y="1225930"/>
                  </a:lnTo>
                  <a:lnTo>
                    <a:pt x="77271" y="1215090"/>
                  </a:lnTo>
                  <a:lnTo>
                    <a:pt x="78644" y="1206547"/>
                  </a:lnTo>
                  <a:lnTo>
                    <a:pt x="80351" y="1200267"/>
                  </a:lnTo>
                  <a:lnTo>
                    <a:pt x="81915" y="1196213"/>
                  </a:lnTo>
                  <a:lnTo>
                    <a:pt x="82169" y="1195958"/>
                  </a:lnTo>
                  <a:lnTo>
                    <a:pt x="81915" y="1195958"/>
                  </a:lnTo>
                  <a:lnTo>
                    <a:pt x="84328" y="1192276"/>
                  </a:lnTo>
                  <a:lnTo>
                    <a:pt x="775081" y="119633"/>
                  </a:lnTo>
                  <a:lnTo>
                    <a:pt x="777367" y="115824"/>
                  </a:lnTo>
                  <a:lnTo>
                    <a:pt x="778383" y="113791"/>
                  </a:lnTo>
                  <a:lnTo>
                    <a:pt x="782574" y="107870"/>
                  </a:lnTo>
                  <a:lnTo>
                    <a:pt x="794861" y="95091"/>
                  </a:lnTo>
                  <a:lnTo>
                    <a:pt x="815387" y="82359"/>
                  </a:lnTo>
                  <a:lnTo>
                    <a:pt x="844296" y="76580"/>
                  </a:lnTo>
                  <a:lnTo>
                    <a:pt x="977143" y="76580"/>
                  </a:lnTo>
                  <a:lnTo>
                    <a:pt x="970954" y="65901"/>
                  </a:lnTo>
                  <a:lnTo>
                    <a:pt x="948023" y="39052"/>
                  </a:lnTo>
                  <a:lnTo>
                    <a:pt x="906660" y="12203"/>
                  </a:lnTo>
                  <a:lnTo>
                    <a:pt x="844296" y="0"/>
                  </a:lnTo>
                  <a:close/>
                </a:path>
                <a:path w="1689100" h="1379220">
                  <a:moveTo>
                    <a:pt x="977143" y="76580"/>
                  </a:moveTo>
                  <a:lnTo>
                    <a:pt x="844296" y="76580"/>
                  </a:lnTo>
                  <a:lnTo>
                    <a:pt x="872601" y="81188"/>
                  </a:lnTo>
                  <a:lnTo>
                    <a:pt x="891952" y="91630"/>
                  </a:lnTo>
                  <a:lnTo>
                    <a:pt x="903446" y="102834"/>
                  </a:lnTo>
                  <a:lnTo>
                    <a:pt x="908176" y="109727"/>
                  </a:lnTo>
                  <a:lnTo>
                    <a:pt x="910082" y="114426"/>
                  </a:lnTo>
                  <a:lnTo>
                    <a:pt x="910717" y="115315"/>
                  </a:lnTo>
                  <a:lnTo>
                    <a:pt x="1604264" y="1192276"/>
                  </a:lnTo>
                  <a:lnTo>
                    <a:pt x="1606296" y="1195324"/>
                  </a:lnTo>
                  <a:lnTo>
                    <a:pt x="1607439" y="1196848"/>
                  </a:lnTo>
                  <a:lnTo>
                    <a:pt x="1608615" y="1200088"/>
                  </a:lnTo>
                  <a:lnTo>
                    <a:pt x="1610090" y="1205912"/>
                  </a:lnTo>
                  <a:lnTo>
                    <a:pt x="1611350" y="1214475"/>
                  </a:lnTo>
                  <a:lnTo>
                    <a:pt x="1611884" y="1225930"/>
                  </a:lnTo>
                  <a:lnTo>
                    <a:pt x="1605825" y="1255758"/>
                  </a:lnTo>
                  <a:lnTo>
                    <a:pt x="1589325" y="1280144"/>
                  </a:lnTo>
                  <a:lnTo>
                    <a:pt x="1564895" y="1296600"/>
                  </a:lnTo>
                  <a:lnTo>
                    <a:pt x="1535049" y="1302639"/>
                  </a:lnTo>
                  <a:lnTo>
                    <a:pt x="1666146" y="1302639"/>
                  </a:lnTo>
                  <a:lnTo>
                    <a:pt x="1680767" y="1274401"/>
                  </a:lnTo>
                  <a:lnTo>
                    <a:pt x="1688592" y="1225930"/>
                  </a:lnTo>
                  <a:lnTo>
                    <a:pt x="1685516" y="1191646"/>
                  </a:lnTo>
                  <a:lnTo>
                    <a:pt x="1678749" y="1168352"/>
                  </a:lnTo>
                  <a:lnTo>
                    <a:pt x="1671982" y="1155082"/>
                  </a:lnTo>
                  <a:lnTo>
                    <a:pt x="1668907" y="1150874"/>
                  </a:lnTo>
                  <a:lnTo>
                    <a:pt x="978026" y="78104"/>
                  </a:lnTo>
                  <a:lnTo>
                    <a:pt x="977143" y="76580"/>
                  </a:lnTo>
                  <a:close/>
                </a:path>
                <a:path w="1689100" h="1379220">
                  <a:moveTo>
                    <a:pt x="83312" y="1194815"/>
                  </a:moveTo>
                  <a:lnTo>
                    <a:pt x="81915" y="1195958"/>
                  </a:lnTo>
                  <a:lnTo>
                    <a:pt x="82169" y="1195958"/>
                  </a:lnTo>
                  <a:lnTo>
                    <a:pt x="83312" y="1194815"/>
                  </a:lnTo>
                  <a:close/>
                </a:path>
                <a:path w="1689100" h="1379220">
                  <a:moveTo>
                    <a:pt x="844296" y="996061"/>
                  </a:moveTo>
                  <a:lnTo>
                    <a:pt x="814415" y="1002099"/>
                  </a:lnTo>
                  <a:lnTo>
                    <a:pt x="790035" y="1018555"/>
                  </a:lnTo>
                  <a:lnTo>
                    <a:pt x="773608" y="1042941"/>
                  </a:lnTo>
                  <a:lnTo>
                    <a:pt x="767588" y="1072768"/>
                  </a:lnTo>
                  <a:lnTo>
                    <a:pt x="773608" y="1102576"/>
                  </a:lnTo>
                  <a:lnTo>
                    <a:pt x="790035" y="1126918"/>
                  </a:lnTo>
                  <a:lnTo>
                    <a:pt x="814415" y="1143331"/>
                  </a:lnTo>
                  <a:lnTo>
                    <a:pt x="844296" y="1149350"/>
                  </a:lnTo>
                  <a:lnTo>
                    <a:pt x="874176" y="1143331"/>
                  </a:lnTo>
                  <a:lnTo>
                    <a:pt x="898556" y="1126918"/>
                  </a:lnTo>
                  <a:lnTo>
                    <a:pt x="914983" y="1102576"/>
                  </a:lnTo>
                  <a:lnTo>
                    <a:pt x="921004" y="1072768"/>
                  </a:lnTo>
                  <a:lnTo>
                    <a:pt x="914983" y="1042941"/>
                  </a:lnTo>
                  <a:lnTo>
                    <a:pt x="898556" y="1018555"/>
                  </a:lnTo>
                  <a:lnTo>
                    <a:pt x="874176" y="1002099"/>
                  </a:lnTo>
                  <a:lnTo>
                    <a:pt x="844296" y="996061"/>
                  </a:lnTo>
                  <a:close/>
                </a:path>
                <a:path w="1689100" h="1379220">
                  <a:moveTo>
                    <a:pt x="844296" y="383158"/>
                  </a:moveTo>
                  <a:lnTo>
                    <a:pt x="814415" y="389177"/>
                  </a:lnTo>
                  <a:lnTo>
                    <a:pt x="790035" y="405590"/>
                  </a:lnTo>
                  <a:lnTo>
                    <a:pt x="773608" y="429932"/>
                  </a:lnTo>
                  <a:lnTo>
                    <a:pt x="767588" y="459739"/>
                  </a:lnTo>
                  <a:lnTo>
                    <a:pt x="805942" y="881126"/>
                  </a:lnTo>
                  <a:lnTo>
                    <a:pt x="808952" y="896066"/>
                  </a:lnTo>
                  <a:lnTo>
                    <a:pt x="817165" y="908256"/>
                  </a:lnTo>
                  <a:lnTo>
                    <a:pt x="829355" y="916469"/>
                  </a:lnTo>
                  <a:lnTo>
                    <a:pt x="844296" y="919479"/>
                  </a:lnTo>
                  <a:lnTo>
                    <a:pt x="859236" y="916469"/>
                  </a:lnTo>
                  <a:lnTo>
                    <a:pt x="871426" y="908256"/>
                  </a:lnTo>
                  <a:lnTo>
                    <a:pt x="879639" y="896066"/>
                  </a:lnTo>
                  <a:lnTo>
                    <a:pt x="882650" y="881126"/>
                  </a:lnTo>
                  <a:lnTo>
                    <a:pt x="921004" y="459739"/>
                  </a:lnTo>
                  <a:lnTo>
                    <a:pt x="914983" y="429932"/>
                  </a:lnTo>
                  <a:lnTo>
                    <a:pt x="898556" y="405590"/>
                  </a:lnTo>
                  <a:lnTo>
                    <a:pt x="874176" y="389177"/>
                  </a:lnTo>
                  <a:lnTo>
                    <a:pt x="844296" y="383158"/>
                  </a:lnTo>
                  <a:close/>
                </a:path>
              </a:pathLst>
            </a:custGeom>
            <a:solidFill>
              <a:srgbClr val="003399"/>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Tree>
    <p:extLst>
      <p:ext uri="{BB962C8B-B14F-4D97-AF65-F5344CB8AC3E}">
        <p14:creationId xmlns:p14="http://schemas.microsoft.com/office/powerpoint/2010/main" val="2936521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176867"/>
          </a:xfrm>
          <a:custGeom>
            <a:avLst/>
            <a:gdLst/>
            <a:ahLst/>
            <a:cxnLst/>
            <a:rect l="l" t="t" r="r" b="b"/>
            <a:pathLst>
              <a:path w="9144000" h="882650">
                <a:moveTo>
                  <a:pt x="0" y="882396"/>
                </a:moveTo>
                <a:lnTo>
                  <a:pt x="9144000" y="882396"/>
                </a:lnTo>
                <a:lnTo>
                  <a:pt x="9144000" y="0"/>
                </a:lnTo>
                <a:lnTo>
                  <a:pt x="0" y="0"/>
                </a:lnTo>
                <a:lnTo>
                  <a:pt x="0" y="882396"/>
                </a:lnTo>
                <a:close/>
              </a:path>
            </a:pathLst>
          </a:custGeom>
          <a:solidFill>
            <a:srgbClr val="DCEAFA"/>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3" name="object 3"/>
          <p:cNvSpPr/>
          <p:nvPr/>
        </p:nvSpPr>
        <p:spPr>
          <a:xfrm>
            <a:off x="0" y="1812544"/>
            <a:ext cx="12192000" cy="5046133"/>
          </a:xfrm>
          <a:custGeom>
            <a:avLst/>
            <a:gdLst/>
            <a:ahLst/>
            <a:cxnLst/>
            <a:rect l="l" t="t" r="r" b="b"/>
            <a:pathLst>
              <a:path w="9144000" h="3784600">
                <a:moveTo>
                  <a:pt x="0" y="3784091"/>
                </a:moveTo>
                <a:lnTo>
                  <a:pt x="9144000" y="3784091"/>
                </a:lnTo>
                <a:lnTo>
                  <a:pt x="9144000" y="0"/>
                </a:lnTo>
                <a:lnTo>
                  <a:pt x="0" y="0"/>
                </a:lnTo>
                <a:lnTo>
                  <a:pt x="0" y="3784091"/>
                </a:lnTo>
                <a:close/>
              </a:path>
            </a:pathLst>
          </a:custGeom>
          <a:solidFill>
            <a:srgbClr val="DCEAFA"/>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lang="es-CO" sz="3200"/>
          </a:p>
        </p:txBody>
      </p:sp>
      <p:sp>
        <p:nvSpPr>
          <p:cNvPr id="4" name="object 4"/>
          <p:cNvSpPr txBox="1"/>
          <p:nvPr/>
        </p:nvSpPr>
        <p:spPr>
          <a:xfrm>
            <a:off x="508949" y="178478"/>
            <a:ext cx="676487" cy="140209"/>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800" spc="-7" dirty="0">
                <a:solidFill>
                  <a:srgbClr val="0066CD"/>
                </a:solidFill>
                <a:latin typeface="Calibri"/>
                <a:cs typeface="Calibri"/>
              </a:rPr>
              <a:t>Func</a:t>
            </a:r>
            <a:r>
              <a:rPr sz="800" spc="-13" dirty="0">
                <a:solidFill>
                  <a:srgbClr val="0066CD"/>
                </a:solidFill>
                <a:latin typeface="Calibri"/>
                <a:cs typeface="Calibri"/>
              </a:rPr>
              <a:t>i</a:t>
            </a:r>
            <a:r>
              <a:rPr sz="800" spc="-7" dirty="0">
                <a:solidFill>
                  <a:srgbClr val="0066CD"/>
                </a:solidFill>
                <a:latin typeface="Calibri"/>
                <a:cs typeface="Calibri"/>
              </a:rPr>
              <a:t>ó</a:t>
            </a:r>
            <a:r>
              <a:rPr sz="800" dirty="0">
                <a:solidFill>
                  <a:srgbClr val="0066CD"/>
                </a:solidFill>
                <a:latin typeface="Calibri"/>
                <a:cs typeface="Calibri"/>
              </a:rPr>
              <a:t>n Pú</a:t>
            </a:r>
            <a:r>
              <a:rPr sz="800" spc="-7" dirty="0">
                <a:solidFill>
                  <a:srgbClr val="0066CD"/>
                </a:solidFill>
                <a:latin typeface="Calibri"/>
                <a:cs typeface="Calibri"/>
              </a:rPr>
              <a:t>b</a:t>
            </a:r>
            <a:r>
              <a:rPr sz="800" spc="-13" dirty="0">
                <a:solidFill>
                  <a:srgbClr val="0066CD"/>
                </a:solidFill>
                <a:latin typeface="Calibri"/>
                <a:cs typeface="Calibri"/>
              </a:rPr>
              <a:t>li</a:t>
            </a:r>
            <a:r>
              <a:rPr sz="800" spc="-7" dirty="0">
                <a:solidFill>
                  <a:srgbClr val="0066CD"/>
                </a:solidFill>
                <a:latin typeface="Calibri"/>
                <a:cs typeface="Calibri"/>
              </a:rPr>
              <a:t>c</a:t>
            </a:r>
            <a:r>
              <a:rPr sz="800" dirty="0">
                <a:solidFill>
                  <a:srgbClr val="0066CD"/>
                </a:solidFill>
                <a:latin typeface="Calibri"/>
                <a:cs typeface="Calibri"/>
              </a:rPr>
              <a:t>a</a:t>
            </a:r>
            <a:endParaRPr sz="800">
              <a:latin typeface="Calibri"/>
              <a:cs typeface="Calibri"/>
            </a:endParaRPr>
          </a:p>
        </p:txBody>
      </p:sp>
      <p:grpSp>
        <p:nvGrpSpPr>
          <p:cNvPr id="5" name="object 5"/>
          <p:cNvGrpSpPr/>
          <p:nvPr/>
        </p:nvGrpSpPr>
        <p:grpSpPr>
          <a:xfrm>
            <a:off x="0" y="1176529"/>
            <a:ext cx="12191999" cy="5682149"/>
            <a:chOff x="0" y="882396"/>
            <a:chExt cx="9144000" cy="4261612"/>
          </a:xfrm>
        </p:grpSpPr>
        <p:sp>
          <p:nvSpPr>
            <p:cNvPr id="6" name="object 6"/>
            <p:cNvSpPr/>
            <p:nvPr/>
          </p:nvSpPr>
          <p:spPr>
            <a:xfrm>
              <a:off x="0" y="1359408"/>
              <a:ext cx="4296410" cy="3784600"/>
            </a:xfrm>
            <a:custGeom>
              <a:avLst/>
              <a:gdLst/>
              <a:ahLst/>
              <a:cxnLst/>
              <a:rect l="l" t="t" r="r" b="b"/>
              <a:pathLst>
                <a:path w="4296410" h="3784600">
                  <a:moveTo>
                    <a:pt x="0" y="3784091"/>
                  </a:moveTo>
                  <a:lnTo>
                    <a:pt x="4296156" y="3784091"/>
                  </a:lnTo>
                  <a:lnTo>
                    <a:pt x="4296156" y="0"/>
                  </a:lnTo>
                  <a:lnTo>
                    <a:pt x="0" y="0"/>
                  </a:lnTo>
                  <a:lnTo>
                    <a:pt x="0" y="3784091"/>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pic>
          <p:nvPicPr>
            <p:cNvPr id="7" name="object 7"/>
            <p:cNvPicPr/>
            <p:nvPr/>
          </p:nvPicPr>
          <p:blipFill>
            <a:blip r:embed="rId2" cstate="print"/>
            <a:stretch>
              <a:fillRect/>
            </a:stretch>
          </p:blipFill>
          <p:spPr>
            <a:xfrm>
              <a:off x="0" y="882396"/>
              <a:ext cx="9144000" cy="477012"/>
            </a:xfrm>
            <a:prstGeom prst="rect">
              <a:avLst/>
            </a:prstGeom>
          </p:spPr>
        </p:pic>
        <p:pic>
          <p:nvPicPr>
            <p:cNvPr id="8" name="object 8"/>
            <p:cNvPicPr/>
            <p:nvPr/>
          </p:nvPicPr>
          <p:blipFill>
            <a:blip r:embed="rId3" cstate="print"/>
            <a:stretch>
              <a:fillRect/>
            </a:stretch>
          </p:blipFill>
          <p:spPr>
            <a:xfrm>
              <a:off x="691895" y="1246632"/>
              <a:ext cx="3378708" cy="3473196"/>
            </a:xfrm>
            <a:prstGeom prst="rect">
              <a:avLst/>
            </a:prstGeom>
          </p:spPr>
        </p:pic>
      </p:grpSp>
      <p:sp>
        <p:nvSpPr>
          <p:cNvPr id="9" name="object 9"/>
          <p:cNvSpPr txBox="1">
            <a:spLocks noGrp="1"/>
          </p:cNvSpPr>
          <p:nvPr>
            <p:ph type="title"/>
          </p:nvPr>
        </p:nvSpPr>
        <p:spPr>
          <a:xfrm>
            <a:off x="478062" y="297281"/>
            <a:ext cx="9171093" cy="772456"/>
          </a:xfrm>
          <a:prstGeom prst="rect">
            <a:avLst/>
          </a:prstGeom>
        </p:spPr>
        <p:txBody>
          <a:bodyPr vert="horz" wrap="square" lIns="0" tIns="1778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ts val="3040"/>
              </a:lnSpc>
              <a:spcBef>
                <a:spcPts val="140"/>
              </a:spcBef>
            </a:pPr>
            <a:r>
              <a:rPr spc="-7" dirty="0"/>
              <a:t>¿Qué</a:t>
            </a:r>
            <a:r>
              <a:rPr spc="-20" dirty="0"/>
              <a:t> </a:t>
            </a:r>
            <a:r>
              <a:rPr dirty="0"/>
              <a:t>debe</a:t>
            </a:r>
            <a:r>
              <a:rPr spc="13" dirty="0"/>
              <a:t> </a:t>
            </a:r>
            <a:r>
              <a:rPr dirty="0"/>
              <a:t>hacer</a:t>
            </a:r>
            <a:r>
              <a:rPr spc="-20" dirty="0"/>
              <a:t> </a:t>
            </a:r>
            <a:r>
              <a:rPr dirty="0"/>
              <a:t>su</a:t>
            </a:r>
            <a:r>
              <a:rPr spc="7" dirty="0"/>
              <a:t> </a:t>
            </a:r>
            <a:r>
              <a:rPr spc="-7" dirty="0"/>
              <a:t>entidad,</a:t>
            </a:r>
            <a:r>
              <a:rPr spc="-20" dirty="0"/>
              <a:t> </a:t>
            </a:r>
            <a:r>
              <a:rPr dirty="0"/>
              <a:t>si</a:t>
            </a:r>
            <a:r>
              <a:rPr spc="-7" dirty="0"/>
              <a:t> </a:t>
            </a:r>
            <a:r>
              <a:rPr dirty="0"/>
              <a:t>ya</a:t>
            </a:r>
            <a:r>
              <a:rPr spc="-7" dirty="0"/>
              <a:t> </a:t>
            </a:r>
            <a:r>
              <a:rPr dirty="0"/>
              <a:t>posee</a:t>
            </a:r>
            <a:r>
              <a:rPr spc="-13" dirty="0"/>
              <a:t> </a:t>
            </a:r>
            <a:r>
              <a:rPr dirty="0"/>
              <a:t>una</a:t>
            </a:r>
            <a:r>
              <a:rPr spc="-7" dirty="0"/>
              <a:t> </a:t>
            </a:r>
            <a:r>
              <a:rPr dirty="0"/>
              <a:t>instancia</a:t>
            </a:r>
            <a:r>
              <a:rPr spc="-47" dirty="0"/>
              <a:t> </a:t>
            </a:r>
            <a:r>
              <a:rPr dirty="0"/>
              <a:t>de</a:t>
            </a:r>
            <a:r>
              <a:rPr spc="-7" dirty="0"/>
              <a:t> Control</a:t>
            </a:r>
          </a:p>
          <a:p>
            <a:pPr marL="16933">
              <a:lnSpc>
                <a:spcPts val="3040"/>
              </a:lnSpc>
            </a:pPr>
            <a:r>
              <a:rPr spc="-7" dirty="0"/>
              <a:t>Disciplinario</a:t>
            </a:r>
            <a:r>
              <a:rPr spc="-40" dirty="0"/>
              <a:t> </a:t>
            </a:r>
            <a:r>
              <a:rPr dirty="0"/>
              <a:t>Interno</a:t>
            </a:r>
            <a:r>
              <a:rPr spc="-27" dirty="0"/>
              <a:t> </a:t>
            </a:r>
            <a:r>
              <a:rPr dirty="0"/>
              <a:t>a</a:t>
            </a:r>
            <a:r>
              <a:rPr spc="7" dirty="0"/>
              <a:t> </a:t>
            </a:r>
            <a:r>
              <a:rPr dirty="0"/>
              <a:t>nivel</a:t>
            </a:r>
            <a:r>
              <a:rPr spc="-27" dirty="0"/>
              <a:t> </a:t>
            </a:r>
            <a:r>
              <a:rPr dirty="0"/>
              <a:t>de</a:t>
            </a:r>
            <a:r>
              <a:rPr spc="7" dirty="0"/>
              <a:t> </a:t>
            </a:r>
            <a:r>
              <a:rPr spc="-7" dirty="0"/>
              <a:t>Oficina?:</a:t>
            </a:r>
          </a:p>
        </p:txBody>
      </p:sp>
      <p:sp>
        <p:nvSpPr>
          <p:cNvPr id="11" name="object 11"/>
          <p:cNvSpPr txBox="1"/>
          <p:nvPr/>
        </p:nvSpPr>
        <p:spPr>
          <a:xfrm>
            <a:off x="6124617" y="1819573"/>
            <a:ext cx="5092700" cy="970180"/>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474121" marR="6773" indent="-457189">
              <a:lnSpc>
                <a:spcPct val="100899"/>
              </a:lnSpc>
              <a:spcBef>
                <a:spcPts val="133"/>
              </a:spcBef>
              <a:tabLst>
                <a:tab pos="473275" algn="l"/>
              </a:tabLst>
            </a:pPr>
            <a:r>
              <a:rPr lang="es-CO" sz="1533" b="1" dirty="0">
                <a:solidFill>
                  <a:srgbClr val="004984"/>
                </a:solidFill>
                <a:latin typeface="Calibri"/>
                <a:cs typeface="Calibri"/>
              </a:rPr>
              <a:t>1. </a:t>
            </a:r>
            <a:r>
              <a:rPr lang="es-ES" sz="1500" b="1" dirty="0">
                <a:solidFill>
                  <a:schemeClr val="tx2"/>
                </a:solidFill>
              </a:rPr>
              <a:t>Ajustar la adscripción </a:t>
            </a:r>
            <a:r>
              <a:rPr lang="es-ES" sz="1500" dirty="0">
                <a:solidFill>
                  <a:schemeClr val="tx2"/>
                </a:solidFill>
              </a:rPr>
              <a:t>de dicha instancia al Despacho del </a:t>
            </a:r>
            <a:r>
              <a:rPr lang="es-ES" sz="1500" b="1" dirty="0">
                <a:solidFill>
                  <a:schemeClr val="tx2"/>
                </a:solidFill>
              </a:rPr>
              <a:t>Representante Legal.</a:t>
            </a:r>
            <a:endParaRPr lang="es-CO" sz="1500" b="1" dirty="0">
              <a:solidFill>
                <a:schemeClr val="tx2"/>
              </a:solidFill>
              <a:latin typeface="Calibri"/>
              <a:cs typeface="Calibri"/>
            </a:endParaRPr>
          </a:p>
          <a:p>
            <a:pPr marL="474121" marR="6773" indent="-457189">
              <a:lnSpc>
                <a:spcPct val="100899"/>
              </a:lnSpc>
              <a:spcBef>
                <a:spcPts val="133"/>
              </a:spcBef>
              <a:tabLst>
                <a:tab pos="473275" algn="l"/>
              </a:tabLst>
            </a:pPr>
            <a:r>
              <a:rPr lang="es-CO" sz="1533" b="1" spc="7" dirty="0">
                <a:solidFill>
                  <a:srgbClr val="004984"/>
                </a:solidFill>
                <a:latin typeface="Calibri"/>
                <a:cs typeface="Calibri"/>
              </a:rPr>
              <a:t>2. </a:t>
            </a:r>
            <a:r>
              <a:rPr sz="1533" b="1" spc="7" dirty="0">
                <a:solidFill>
                  <a:srgbClr val="004984"/>
                </a:solidFill>
                <a:latin typeface="Calibri"/>
                <a:cs typeface="Calibri"/>
              </a:rPr>
              <a:t>Ajustar las funciones </a:t>
            </a:r>
            <a:r>
              <a:rPr sz="1533" dirty="0">
                <a:solidFill>
                  <a:srgbClr val="004984"/>
                </a:solidFill>
                <a:latin typeface="Calibri"/>
                <a:cs typeface="Calibri"/>
              </a:rPr>
              <a:t>de dicha </a:t>
            </a:r>
            <a:r>
              <a:rPr sz="1533" spc="-7" dirty="0">
                <a:solidFill>
                  <a:srgbClr val="004984"/>
                </a:solidFill>
                <a:latin typeface="Calibri"/>
                <a:cs typeface="Calibri"/>
              </a:rPr>
              <a:t>instancia, </a:t>
            </a:r>
            <a:r>
              <a:rPr sz="1533" dirty="0">
                <a:solidFill>
                  <a:srgbClr val="004984"/>
                </a:solidFill>
                <a:latin typeface="Calibri"/>
                <a:cs typeface="Calibri"/>
              </a:rPr>
              <a:t>únicamente </a:t>
            </a:r>
            <a:r>
              <a:rPr sz="1533" spc="7" dirty="0">
                <a:solidFill>
                  <a:srgbClr val="004984"/>
                </a:solidFill>
                <a:latin typeface="Calibri"/>
                <a:cs typeface="Calibri"/>
              </a:rPr>
              <a:t>a </a:t>
            </a:r>
            <a:r>
              <a:rPr sz="1533" dirty="0">
                <a:solidFill>
                  <a:srgbClr val="004984"/>
                </a:solidFill>
                <a:latin typeface="Calibri"/>
                <a:cs typeface="Calibri"/>
              </a:rPr>
              <a:t>las </a:t>
            </a:r>
            <a:r>
              <a:rPr sz="1533" spc="-327" dirty="0">
                <a:solidFill>
                  <a:srgbClr val="004984"/>
                </a:solidFill>
                <a:latin typeface="Calibri"/>
                <a:cs typeface="Calibri"/>
              </a:rPr>
              <a:t> </a:t>
            </a:r>
            <a:r>
              <a:rPr sz="1533" dirty="0">
                <a:solidFill>
                  <a:srgbClr val="004984"/>
                </a:solidFill>
                <a:latin typeface="Calibri"/>
                <a:cs typeface="Calibri"/>
              </a:rPr>
              <a:t>referidas</a:t>
            </a:r>
            <a:r>
              <a:rPr sz="1533" spc="-47" dirty="0">
                <a:solidFill>
                  <a:srgbClr val="004984"/>
                </a:solidFill>
                <a:latin typeface="Calibri"/>
                <a:cs typeface="Calibri"/>
              </a:rPr>
              <a:t> </a:t>
            </a:r>
            <a:r>
              <a:rPr sz="1533" dirty="0">
                <a:solidFill>
                  <a:srgbClr val="004984"/>
                </a:solidFill>
                <a:latin typeface="Calibri"/>
                <a:cs typeface="Calibri"/>
              </a:rPr>
              <a:t>al</a:t>
            </a:r>
            <a:r>
              <a:rPr sz="1533" spc="-20" dirty="0">
                <a:solidFill>
                  <a:srgbClr val="004984"/>
                </a:solidFill>
                <a:latin typeface="Calibri"/>
                <a:cs typeface="Calibri"/>
              </a:rPr>
              <a:t> </a:t>
            </a:r>
            <a:r>
              <a:rPr sz="1533" dirty="0">
                <a:solidFill>
                  <a:srgbClr val="004984"/>
                </a:solidFill>
                <a:latin typeface="Calibri"/>
                <a:cs typeface="Calibri"/>
              </a:rPr>
              <a:t>proceso</a:t>
            </a:r>
            <a:r>
              <a:rPr sz="1533" spc="-20" dirty="0">
                <a:solidFill>
                  <a:srgbClr val="004984"/>
                </a:solidFill>
                <a:latin typeface="Calibri"/>
                <a:cs typeface="Calibri"/>
              </a:rPr>
              <a:t> </a:t>
            </a:r>
            <a:r>
              <a:rPr sz="1533" dirty="0">
                <a:solidFill>
                  <a:srgbClr val="004984"/>
                </a:solidFill>
                <a:latin typeface="Calibri"/>
                <a:cs typeface="Calibri"/>
              </a:rPr>
              <a:t>de</a:t>
            </a:r>
            <a:r>
              <a:rPr sz="1533" spc="7" dirty="0">
                <a:solidFill>
                  <a:srgbClr val="004984"/>
                </a:solidFill>
                <a:latin typeface="Calibri"/>
                <a:cs typeface="Calibri"/>
              </a:rPr>
              <a:t> </a:t>
            </a:r>
            <a:r>
              <a:rPr sz="1533" b="1" dirty="0">
                <a:solidFill>
                  <a:srgbClr val="004984"/>
                </a:solidFill>
                <a:latin typeface="Calibri"/>
                <a:cs typeface="Calibri"/>
              </a:rPr>
              <a:t>Instrucción</a:t>
            </a:r>
            <a:r>
              <a:rPr sz="1533" dirty="0">
                <a:solidFill>
                  <a:srgbClr val="004984"/>
                </a:solidFill>
                <a:latin typeface="Calibri"/>
                <a:cs typeface="Calibri"/>
              </a:rPr>
              <a:t>.</a:t>
            </a:r>
            <a:endParaRPr sz="1533" dirty="0">
              <a:latin typeface="Calibri"/>
              <a:cs typeface="Calibri"/>
            </a:endParaRPr>
          </a:p>
        </p:txBody>
      </p:sp>
      <p:sp>
        <p:nvSpPr>
          <p:cNvPr id="12" name="object 12"/>
          <p:cNvSpPr txBox="1"/>
          <p:nvPr/>
        </p:nvSpPr>
        <p:spPr>
          <a:xfrm>
            <a:off x="6124617" y="2787160"/>
            <a:ext cx="5486400" cy="507153"/>
          </a:xfrm>
          <a:prstGeom prst="rect">
            <a:avLst/>
          </a:prstGeom>
        </p:spPr>
        <p:txBody>
          <a:bodyPr vert="horz" wrap="square" lIns="0" tIns="19472"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52"/>
              </a:spcBef>
              <a:tabLst>
                <a:tab pos="473275" algn="l"/>
              </a:tabLst>
            </a:pPr>
            <a:r>
              <a:rPr sz="1533" b="1" dirty="0">
                <a:solidFill>
                  <a:srgbClr val="004984"/>
                </a:solidFill>
                <a:latin typeface="Calibri"/>
                <a:cs typeface="Calibri"/>
              </a:rPr>
              <a:t>3.	</a:t>
            </a:r>
            <a:r>
              <a:rPr sz="1533" b="1" spc="7" dirty="0">
                <a:solidFill>
                  <a:srgbClr val="004984"/>
                </a:solidFill>
                <a:latin typeface="Calibri"/>
                <a:cs typeface="Calibri"/>
              </a:rPr>
              <a:t>Ajustar</a:t>
            </a:r>
            <a:r>
              <a:rPr sz="1533" b="1" spc="-40" dirty="0">
                <a:solidFill>
                  <a:srgbClr val="004984"/>
                </a:solidFill>
                <a:latin typeface="Calibri"/>
                <a:cs typeface="Calibri"/>
              </a:rPr>
              <a:t> </a:t>
            </a:r>
            <a:r>
              <a:rPr sz="1533" b="1" spc="7" dirty="0">
                <a:solidFill>
                  <a:srgbClr val="004984"/>
                </a:solidFill>
                <a:latin typeface="Calibri"/>
                <a:cs typeface="Calibri"/>
              </a:rPr>
              <a:t>las</a:t>
            </a:r>
            <a:r>
              <a:rPr sz="1533" b="1" spc="13" dirty="0">
                <a:solidFill>
                  <a:srgbClr val="004984"/>
                </a:solidFill>
                <a:latin typeface="Calibri"/>
                <a:cs typeface="Calibri"/>
              </a:rPr>
              <a:t> </a:t>
            </a:r>
            <a:r>
              <a:rPr sz="1533" b="1" dirty="0">
                <a:solidFill>
                  <a:srgbClr val="004984"/>
                </a:solidFill>
                <a:latin typeface="Calibri"/>
                <a:cs typeface="Calibri"/>
              </a:rPr>
              <a:t>funciones</a:t>
            </a:r>
            <a:r>
              <a:rPr sz="1533" b="1" spc="-13" dirty="0">
                <a:solidFill>
                  <a:srgbClr val="004984"/>
                </a:solidFill>
                <a:latin typeface="Calibri"/>
                <a:cs typeface="Calibri"/>
              </a:rPr>
              <a:t> </a:t>
            </a:r>
            <a:r>
              <a:rPr sz="1533" spc="7" dirty="0">
                <a:solidFill>
                  <a:srgbClr val="004984"/>
                </a:solidFill>
                <a:latin typeface="Calibri"/>
                <a:cs typeface="Calibri"/>
              </a:rPr>
              <a:t>de</a:t>
            </a:r>
            <a:r>
              <a:rPr sz="1533" dirty="0">
                <a:solidFill>
                  <a:srgbClr val="004984"/>
                </a:solidFill>
                <a:latin typeface="Calibri"/>
                <a:cs typeface="Calibri"/>
              </a:rPr>
              <a:t> la Instancia</a:t>
            </a:r>
            <a:r>
              <a:rPr sz="1533" spc="339" dirty="0">
                <a:solidFill>
                  <a:srgbClr val="004984"/>
                </a:solidFill>
                <a:latin typeface="Calibri"/>
                <a:cs typeface="Calibri"/>
              </a:rPr>
              <a:t> </a:t>
            </a:r>
            <a:r>
              <a:rPr sz="1533" spc="7" dirty="0">
                <a:solidFill>
                  <a:srgbClr val="004984"/>
                </a:solidFill>
                <a:latin typeface="Calibri"/>
                <a:cs typeface="Calibri"/>
              </a:rPr>
              <a:t>u</a:t>
            </a:r>
            <a:r>
              <a:rPr sz="1533" spc="-7" dirty="0">
                <a:solidFill>
                  <a:srgbClr val="004984"/>
                </a:solidFill>
                <a:latin typeface="Calibri"/>
                <a:cs typeface="Calibri"/>
              </a:rPr>
              <a:t> </a:t>
            </a:r>
            <a:r>
              <a:rPr sz="1533" dirty="0">
                <a:solidFill>
                  <a:srgbClr val="004984"/>
                </a:solidFill>
                <a:latin typeface="Calibri"/>
                <a:cs typeface="Calibri"/>
              </a:rPr>
              <a:t>Oficina</a:t>
            </a:r>
            <a:r>
              <a:rPr sz="1533" spc="-33" dirty="0">
                <a:solidFill>
                  <a:srgbClr val="004984"/>
                </a:solidFill>
                <a:latin typeface="Calibri"/>
                <a:cs typeface="Calibri"/>
              </a:rPr>
              <a:t> </a:t>
            </a:r>
            <a:r>
              <a:rPr sz="1533" dirty="0">
                <a:solidFill>
                  <a:srgbClr val="004984"/>
                </a:solidFill>
                <a:latin typeface="Calibri"/>
                <a:cs typeface="Calibri"/>
              </a:rPr>
              <a:t>Asesora</a:t>
            </a:r>
            <a:r>
              <a:rPr sz="1533" spc="-33" dirty="0">
                <a:solidFill>
                  <a:srgbClr val="004984"/>
                </a:solidFill>
                <a:latin typeface="Calibri"/>
                <a:cs typeface="Calibri"/>
              </a:rPr>
              <a:t> </a:t>
            </a:r>
            <a:r>
              <a:rPr sz="1533" dirty="0">
                <a:solidFill>
                  <a:srgbClr val="004984"/>
                </a:solidFill>
                <a:latin typeface="Calibri"/>
                <a:cs typeface="Calibri"/>
              </a:rPr>
              <a:t>Jurídica</a:t>
            </a:r>
            <a:endParaRPr sz="1533" dirty="0">
              <a:latin typeface="Calibri"/>
              <a:cs typeface="Calibri"/>
            </a:endParaRPr>
          </a:p>
          <a:p>
            <a:pPr marL="474121">
              <a:lnSpc>
                <a:spcPct val="100000"/>
              </a:lnSpc>
              <a:spcBef>
                <a:spcPts val="20"/>
              </a:spcBef>
            </a:pPr>
            <a:r>
              <a:rPr sz="1533" spc="7" dirty="0">
                <a:solidFill>
                  <a:srgbClr val="004984"/>
                </a:solidFill>
                <a:latin typeface="Calibri"/>
                <a:cs typeface="Calibri"/>
              </a:rPr>
              <a:t>a</a:t>
            </a:r>
            <a:r>
              <a:rPr sz="1533" spc="-7" dirty="0">
                <a:solidFill>
                  <a:srgbClr val="004984"/>
                </a:solidFill>
                <a:latin typeface="Calibri"/>
                <a:cs typeface="Calibri"/>
              </a:rPr>
              <a:t> </a:t>
            </a:r>
            <a:r>
              <a:rPr sz="1533" dirty="0">
                <a:solidFill>
                  <a:srgbClr val="004984"/>
                </a:solidFill>
                <a:latin typeface="Calibri"/>
                <a:cs typeface="Calibri"/>
              </a:rPr>
              <a:t>las</a:t>
            </a:r>
            <a:r>
              <a:rPr sz="1533" spc="-13" dirty="0">
                <a:solidFill>
                  <a:srgbClr val="004984"/>
                </a:solidFill>
                <a:latin typeface="Calibri"/>
                <a:cs typeface="Calibri"/>
              </a:rPr>
              <a:t> </a:t>
            </a:r>
            <a:r>
              <a:rPr sz="1533" dirty="0">
                <a:solidFill>
                  <a:srgbClr val="004984"/>
                </a:solidFill>
                <a:latin typeface="Calibri"/>
                <a:cs typeface="Calibri"/>
              </a:rPr>
              <a:t>referidas</a:t>
            </a:r>
            <a:r>
              <a:rPr sz="1533" spc="-40" dirty="0">
                <a:solidFill>
                  <a:srgbClr val="004984"/>
                </a:solidFill>
                <a:latin typeface="Calibri"/>
                <a:cs typeface="Calibri"/>
              </a:rPr>
              <a:t> </a:t>
            </a:r>
            <a:r>
              <a:rPr sz="1533" dirty="0">
                <a:solidFill>
                  <a:srgbClr val="004984"/>
                </a:solidFill>
                <a:latin typeface="Calibri"/>
                <a:cs typeface="Calibri"/>
              </a:rPr>
              <a:t>al</a:t>
            </a:r>
            <a:r>
              <a:rPr sz="1533" spc="-20" dirty="0">
                <a:solidFill>
                  <a:srgbClr val="004984"/>
                </a:solidFill>
                <a:latin typeface="Calibri"/>
                <a:cs typeface="Calibri"/>
              </a:rPr>
              <a:t> </a:t>
            </a:r>
            <a:r>
              <a:rPr sz="1533" dirty="0">
                <a:solidFill>
                  <a:srgbClr val="004984"/>
                </a:solidFill>
                <a:latin typeface="Calibri"/>
                <a:cs typeface="Calibri"/>
              </a:rPr>
              <a:t>proceso</a:t>
            </a:r>
            <a:r>
              <a:rPr sz="1533" spc="-20" dirty="0">
                <a:solidFill>
                  <a:srgbClr val="004984"/>
                </a:solidFill>
                <a:latin typeface="Calibri"/>
                <a:cs typeface="Calibri"/>
              </a:rPr>
              <a:t> </a:t>
            </a:r>
            <a:r>
              <a:rPr sz="1533" dirty="0">
                <a:solidFill>
                  <a:srgbClr val="004984"/>
                </a:solidFill>
                <a:latin typeface="Calibri"/>
                <a:cs typeface="Calibri"/>
              </a:rPr>
              <a:t>de </a:t>
            </a:r>
            <a:r>
              <a:rPr sz="1533" b="1" dirty="0">
                <a:solidFill>
                  <a:srgbClr val="004984"/>
                </a:solidFill>
                <a:latin typeface="Calibri"/>
                <a:cs typeface="Calibri"/>
              </a:rPr>
              <a:t>Juzgamiento</a:t>
            </a:r>
            <a:r>
              <a:rPr sz="1533" dirty="0">
                <a:solidFill>
                  <a:srgbClr val="004984"/>
                </a:solidFill>
                <a:latin typeface="Calibri"/>
                <a:cs typeface="Calibri"/>
              </a:rPr>
              <a:t>.</a:t>
            </a:r>
            <a:endParaRPr sz="1533" dirty="0">
              <a:latin typeface="Calibri"/>
              <a:cs typeface="Calibri"/>
            </a:endParaRPr>
          </a:p>
        </p:txBody>
      </p:sp>
      <p:sp>
        <p:nvSpPr>
          <p:cNvPr id="13" name="object 13"/>
          <p:cNvSpPr txBox="1"/>
          <p:nvPr/>
        </p:nvSpPr>
        <p:spPr>
          <a:xfrm>
            <a:off x="6124618" y="3495210"/>
            <a:ext cx="5407660" cy="742527"/>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474121" marR="6773" indent="-457189">
              <a:lnSpc>
                <a:spcPct val="100899"/>
              </a:lnSpc>
              <a:spcBef>
                <a:spcPts val="133"/>
              </a:spcBef>
              <a:tabLst>
                <a:tab pos="473275" algn="l"/>
              </a:tabLst>
            </a:pPr>
            <a:r>
              <a:rPr sz="1533" b="1" dirty="0">
                <a:solidFill>
                  <a:srgbClr val="004984"/>
                </a:solidFill>
                <a:latin typeface="Calibri"/>
                <a:cs typeface="Calibri"/>
              </a:rPr>
              <a:t>4.	</a:t>
            </a:r>
            <a:r>
              <a:rPr sz="1533" b="1" spc="7" dirty="0">
                <a:solidFill>
                  <a:srgbClr val="004984"/>
                </a:solidFill>
                <a:latin typeface="Calibri"/>
                <a:cs typeface="Calibri"/>
              </a:rPr>
              <a:t>Ajustar las funciones </a:t>
            </a:r>
            <a:r>
              <a:rPr sz="1533" dirty="0">
                <a:solidFill>
                  <a:srgbClr val="004984"/>
                </a:solidFill>
                <a:latin typeface="Calibri"/>
                <a:cs typeface="Calibri"/>
              </a:rPr>
              <a:t>de la Instancia de Secretaría General </a:t>
            </a:r>
            <a:r>
              <a:rPr sz="1533" spc="7" dirty="0">
                <a:solidFill>
                  <a:srgbClr val="004984"/>
                </a:solidFill>
                <a:latin typeface="Calibri"/>
                <a:cs typeface="Calibri"/>
              </a:rPr>
              <a:t>y </a:t>
            </a:r>
            <a:r>
              <a:rPr sz="1533" spc="13" dirty="0">
                <a:solidFill>
                  <a:srgbClr val="004984"/>
                </a:solidFill>
                <a:latin typeface="Calibri"/>
                <a:cs typeface="Calibri"/>
              </a:rPr>
              <a:t> </a:t>
            </a:r>
            <a:r>
              <a:rPr sz="1533" dirty="0">
                <a:solidFill>
                  <a:srgbClr val="004984"/>
                </a:solidFill>
                <a:latin typeface="Calibri"/>
                <a:cs typeface="Calibri"/>
              </a:rPr>
              <a:t>Talento Humano (o quienes hagan sus veces) </a:t>
            </a:r>
            <a:r>
              <a:rPr sz="1533" spc="7" dirty="0">
                <a:solidFill>
                  <a:srgbClr val="004984"/>
                </a:solidFill>
                <a:latin typeface="Calibri"/>
                <a:cs typeface="Calibri"/>
              </a:rPr>
              <a:t>a </a:t>
            </a:r>
            <a:r>
              <a:rPr sz="1533" dirty="0">
                <a:solidFill>
                  <a:srgbClr val="004984"/>
                </a:solidFill>
                <a:latin typeface="Calibri"/>
                <a:cs typeface="Calibri"/>
              </a:rPr>
              <a:t>las referidas al </a:t>
            </a:r>
            <a:r>
              <a:rPr sz="1533" spc="-327" dirty="0">
                <a:solidFill>
                  <a:srgbClr val="004984"/>
                </a:solidFill>
                <a:latin typeface="Calibri"/>
                <a:cs typeface="Calibri"/>
              </a:rPr>
              <a:t> </a:t>
            </a:r>
            <a:r>
              <a:rPr sz="1533" dirty="0">
                <a:solidFill>
                  <a:srgbClr val="004984"/>
                </a:solidFill>
                <a:latin typeface="Calibri"/>
                <a:cs typeface="Calibri"/>
              </a:rPr>
              <a:t>proceso</a:t>
            </a:r>
            <a:r>
              <a:rPr sz="1533" spc="-40" dirty="0">
                <a:solidFill>
                  <a:srgbClr val="004984"/>
                </a:solidFill>
                <a:latin typeface="Calibri"/>
                <a:cs typeface="Calibri"/>
              </a:rPr>
              <a:t> </a:t>
            </a:r>
            <a:r>
              <a:rPr sz="1533" dirty="0">
                <a:solidFill>
                  <a:srgbClr val="004984"/>
                </a:solidFill>
                <a:latin typeface="Calibri"/>
                <a:cs typeface="Calibri"/>
              </a:rPr>
              <a:t>de</a:t>
            </a:r>
            <a:r>
              <a:rPr sz="1533" spc="7" dirty="0">
                <a:solidFill>
                  <a:srgbClr val="004984"/>
                </a:solidFill>
                <a:latin typeface="Calibri"/>
                <a:cs typeface="Calibri"/>
              </a:rPr>
              <a:t> </a:t>
            </a:r>
            <a:r>
              <a:rPr sz="1533" b="1" dirty="0">
                <a:solidFill>
                  <a:srgbClr val="004984"/>
                </a:solidFill>
                <a:latin typeface="Calibri"/>
                <a:cs typeface="Calibri"/>
              </a:rPr>
              <a:t>Prevención</a:t>
            </a:r>
            <a:r>
              <a:rPr sz="1533" dirty="0">
                <a:solidFill>
                  <a:srgbClr val="004984"/>
                </a:solidFill>
                <a:latin typeface="Calibri"/>
                <a:cs typeface="Calibri"/>
              </a:rPr>
              <a:t>.</a:t>
            </a:r>
            <a:endParaRPr sz="1533">
              <a:latin typeface="Calibri"/>
              <a:cs typeface="Calibri"/>
            </a:endParaRPr>
          </a:p>
        </p:txBody>
      </p:sp>
      <p:sp>
        <p:nvSpPr>
          <p:cNvPr id="14" name="object 14"/>
          <p:cNvSpPr txBox="1"/>
          <p:nvPr/>
        </p:nvSpPr>
        <p:spPr>
          <a:xfrm>
            <a:off x="6124618" y="4438395"/>
            <a:ext cx="5452533" cy="1236980"/>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474121" marR="6773" indent="-457189">
              <a:lnSpc>
                <a:spcPct val="100899"/>
              </a:lnSpc>
              <a:spcBef>
                <a:spcPts val="133"/>
              </a:spcBef>
              <a:tabLst>
                <a:tab pos="473275" algn="l"/>
              </a:tabLst>
            </a:pPr>
            <a:r>
              <a:rPr sz="1533" b="1" dirty="0">
                <a:solidFill>
                  <a:srgbClr val="004984"/>
                </a:solidFill>
                <a:latin typeface="Calibri"/>
                <a:cs typeface="Calibri"/>
              </a:rPr>
              <a:t>5.	</a:t>
            </a:r>
            <a:r>
              <a:rPr sz="1533" b="1" spc="7" dirty="0">
                <a:solidFill>
                  <a:srgbClr val="004984"/>
                </a:solidFill>
                <a:latin typeface="Calibri"/>
                <a:cs typeface="Calibri"/>
              </a:rPr>
              <a:t>Ajustar las funciones </a:t>
            </a:r>
            <a:r>
              <a:rPr sz="1533" dirty="0">
                <a:solidFill>
                  <a:srgbClr val="004984"/>
                </a:solidFill>
                <a:latin typeface="Calibri"/>
                <a:cs typeface="Calibri"/>
              </a:rPr>
              <a:t>del Despacho del Representante Legal, </a:t>
            </a:r>
            <a:r>
              <a:rPr sz="1533" spc="7" dirty="0">
                <a:solidFill>
                  <a:srgbClr val="004984"/>
                </a:solidFill>
                <a:latin typeface="Calibri"/>
                <a:cs typeface="Calibri"/>
              </a:rPr>
              <a:t>a </a:t>
            </a:r>
            <a:r>
              <a:rPr sz="1533" spc="-327" dirty="0">
                <a:solidFill>
                  <a:srgbClr val="004984"/>
                </a:solidFill>
                <a:latin typeface="Calibri"/>
                <a:cs typeface="Calibri"/>
              </a:rPr>
              <a:t> </a:t>
            </a:r>
            <a:r>
              <a:rPr sz="1533" dirty="0">
                <a:solidFill>
                  <a:srgbClr val="004984"/>
                </a:solidFill>
                <a:latin typeface="Calibri"/>
                <a:cs typeface="Calibri"/>
              </a:rPr>
              <a:t>las</a:t>
            </a:r>
            <a:r>
              <a:rPr sz="1533" spc="-7" dirty="0">
                <a:solidFill>
                  <a:srgbClr val="004984"/>
                </a:solidFill>
                <a:latin typeface="Calibri"/>
                <a:cs typeface="Calibri"/>
              </a:rPr>
              <a:t> </a:t>
            </a:r>
            <a:r>
              <a:rPr sz="1533" dirty="0">
                <a:solidFill>
                  <a:srgbClr val="004984"/>
                </a:solidFill>
                <a:latin typeface="Calibri"/>
                <a:cs typeface="Calibri"/>
              </a:rPr>
              <a:t>referidas</a:t>
            </a:r>
            <a:r>
              <a:rPr sz="1533" spc="-40" dirty="0">
                <a:solidFill>
                  <a:srgbClr val="004984"/>
                </a:solidFill>
                <a:latin typeface="Calibri"/>
                <a:cs typeface="Calibri"/>
              </a:rPr>
              <a:t> </a:t>
            </a:r>
            <a:r>
              <a:rPr sz="1533" dirty="0">
                <a:solidFill>
                  <a:srgbClr val="004984"/>
                </a:solidFill>
                <a:latin typeface="Calibri"/>
                <a:cs typeface="Calibri"/>
              </a:rPr>
              <a:t>al</a:t>
            </a:r>
            <a:r>
              <a:rPr sz="1533" spc="-13" dirty="0">
                <a:solidFill>
                  <a:srgbClr val="004984"/>
                </a:solidFill>
                <a:latin typeface="Calibri"/>
                <a:cs typeface="Calibri"/>
              </a:rPr>
              <a:t> </a:t>
            </a:r>
            <a:r>
              <a:rPr sz="1533" dirty="0">
                <a:solidFill>
                  <a:srgbClr val="004984"/>
                </a:solidFill>
                <a:latin typeface="Calibri"/>
                <a:cs typeface="Calibri"/>
              </a:rPr>
              <a:t>proceso</a:t>
            </a:r>
            <a:r>
              <a:rPr sz="1533" spc="-13" dirty="0">
                <a:solidFill>
                  <a:srgbClr val="004984"/>
                </a:solidFill>
                <a:latin typeface="Calibri"/>
                <a:cs typeface="Calibri"/>
              </a:rPr>
              <a:t> </a:t>
            </a:r>
            <a:r>
              <a:rPr sz="1533" dirty="0">
                <a:solidFill>
                  <a:srgbClr val="004984"/>
                </a:solidFill>
                <a:latin typeface="Calibri"/>
                <a:cs typeface="Calibri"/>
              </a:rPr>
              <a:t>de</a:t>
            </a:r>
            <a:r>
              <a:rPr sz="1533" spc="13" dirty="0">
                <a:solidFill>
                  <a:srgbClr val="004984"/>
                </a:solidFill>
                <a:latin typeface="Calibri"/>
                <a:cs typeface="Calibri"/>
              </a:rPr>
              <a:t> </a:t>
            </a:r>
            <a:r>
              <a:rPr sz="1533" b="1" dirty="0">
                <a:solidFill>
                  <a:srgbClr val="004984"/>
                </a:solidFill>
                <a:latin typeface="Calibri"/>
                <a:cs typeface="Calibri"/>
              </a:rPr>
              <a:t>Juzgamiento</a:t>
            </a:r>
            <a:r>
              <a:rPr sz="1533" b="1" spc="-27" dirty="0">
                <a:solidFill>
                  <a:srgbClr val="004984"/>
                </a:solidFill>
                <a:latin typeface="Calibri"/>
                <a:cs typeface="Calibri"/>
              </a:rPr>
              <a:t> </a:t>
            </a:r>
            <a:r>
              <a:rPr sz="1533" b="1" dirty="0">
                <a:solidFill>
                  <a:srgbClr val="004984"/>
                </a:solidFill>
                <a:latin typeface="Calibri"/>
                <a:cs typeface="Calibri"/>
              </a:rPr>
              <a:t>en</a:t>
            </a:r>
            <a:r>
              <a:rPr sz="1533" b="1" spc="7" dirty="0">
                <a:solidFill>
                  <a:srgbClr val="004984"/>
                </a:solidFill>
                <a:latin typeface="Calibri"/>
                <a:cs typeface="Calibri"/>
              </a:rPr>
              <a:t> </a:t>
            </a:r>
            <a:r>
              <a:rPr sz="1533" b="1" dirty="0">
                <a:solidFill>
                  <a:srgbClr val="004984"/>
                </a:solidFill>
                <a:latin typeface="Calibri"/>
                <a:cs typeface="Calibri"/>
              </a:rPr>
              <a:t>segunda</a:t>
            </a:r>
            <a:r>
              <a:rPr sz="1533" b="1" spc="-7" dirty="0">
                <a:solidFill>
                  <a:srgbClr val="004984"/>
                </a:solidFill>
                <a:latin typeface="Calibri"/>
                <a:cs typeface="Calibri"/>
              </a:rPr>
              <a:t> </a:t>
            </a:r>
            <a:r>
              <a:rPr sz="1533" b="1" spc="7" dirty="0">
                <a:solidFill>
                  <a:srgbClr val="004984"/>
                </a:solidFill>
                <a:latin typeface="Calibri"/>
                <a:cs typeface="Calibri"/>
              </a:rPr>
              <a:t>instancia.</a:t>
            </a:r>
            <a:endParaRPr sz="1533">
              <a:latin typeface="Calibri"/>
              <a:cs typeface="Calibri"/>
            </a:endParaRPr>
          </a:p>
          <a:p>
            <a:pPr>
              <a:lnSpc>
                <a:spcPct val="100000"/>
              </a:lnSpc>
              <a:spcBef>
                <a:spcPts val="47"/>
              </a:spcBef>
            </a:pPr>
            <a:endParaRPr sz="1533">
              <a:latin typeface="Calibri"/>
              <a:cs typeface="Calibri"/>
            </a:endParaRPr>
          </a:p>
          <a:p>
            <a:pPr marL="1101486" marR="364904" indent="-667157">
              <a:lnSpc>
                <a:spcPct val="100000"/>
              </a:lnSpc>
            </a:pPr>
            <a:r>
              <a:rPr sz="1600" b="1" i="1" spc="-7" dirty="0">
                <a:solidFill>
                  <a:srgbClr val="004984"/>
                </a:solidFill>
                <a:latin typeface="Calibri"/>
                <a:cs typeface="Calibri"/>
              </a:rPr>
              <a:t>Las</a:t>
            </a:r>
            <a:r>
              <a:rPr sz="1600" b="1" i="1" spc="20" dirty="0">
                <a:solidFill>
                  <a:srgbClr val="004984"/>
                </a:solidFill>
                <a:latin typeface="Calibri"/>
                <a:cs typeface="Calibri"/>
              </a:rPr>
              <a:t> </a:t>
            </a:r>
            <a:r>
              <a:rPr sz="1600" b="1" i="1" spc="-7" dirty="0">
                <a:solidFill>
                  <a:srgbClr val="004984"/>
                </a:solidFill>
                <a:latin typeface="Calibri"/>
                <a:cs typeface="Calibri"/>
              </a:rPr>
              <a:t>funciones</a:t>
            </a:r>
            <a:r>
              <a:rPr sz="1600" b="1" i="1" spc="20" dirty="0">
                <a:solidFill>
                  <a:srgbClr val="004984"/>
                </a:solidFill>
                <a:latin typeface="Calibri"/>
                <a:cs typeface="Calibri"/>
              </a:rPr>
              <a:t> </a:t>
            </a:r>
            <a:r>
              <a:rPr sz="1600" b="1" i="1" spc="-7" dirty="0">
                <a:solidFill>
                  <a:srgbClr val="004984"/>
                </a:solidFill>
                <a:latin typeface="Calibri"/>
                <a:cs typeface="Calibri"/>
              </a:rPr>
              <a:t>sugeridas</a:t>
            </a:r>
            <a:r>
              <a:rPr sz="1600" b="1" i="1" spc="33" dirty="0">
                <a:solidFill>
                  <a:srgbClr val="004984"/>
                </a:solidFill>
                <a:latin typeface="Calibri"/>
                <a:cs typeface="Calibri"/>
              </a:rPr>
              <a:t> </a:t>
            </a:r>
            <a:r>
              <a:rPr sz="1600" b="1" i="1" spc="-7" dirty="0">
                <a:solidFill>
                  <a:srgbClr val="004984"/>
                </a:solidFill>
                <a:latin typeface="Calibri"/>
                <a:cs typeface="Calibri"/>
              </a:rPr>
              <a:t>desde</a:t>
            </a:r>
            <a:r>
              <a:rPr sz="1600" b="1" i="1" spc="27" dirty="0">
                <a:solidFill>
                  <a:srgbClr val="004984"/>
                </a:solidFill>
                <a:latin typeface="Calibri"/>
                <a:cs typeface="Calibri"/>
              </a:rPr>
              <a:t> </a:t>
            </a:r>
            <a:r>
              <a:rPr sz="1600" b="1" i="1" dirty="0">
                <a:solidFill>
                  <a:srgbClr val="004984"/>
                </a:solidFill>
                <a:latin typeface="Calibri"/>
                <a:cs typeface="Calibri"/>
              </a:rPr>
              <a:t>cada</a:t>
            </a:r>
            <a:r>
              <a:rPr sz="1600" b="1" i="1" spc="27" dirty="0">
                <a:solidFill>
                  <a:srgbClr val="004984"/>
                </a:solidFill>
                <a:latin typeface="Calibri"/>
                <a:cs typeface="Calibri"/>
              </a:rPr>
              <a:t> </a:t>
            </a:r>
            <a:r>
              <a:rPr sz="1600" b="1" i="1" spc="-7" dirty="0">
                <a:solidFill>
                  <a:srgbClr val="004984"/>
                </a:solidFill>
                <a:latin typeface="Calibri"/>
                <a:cs typeface="Calibri"/>
              </a:rPr>
              <a:t>proceso,</a:t>
            </a:r>
            <a:r>
              <a:rPr sz="1600" b="1" i="1" spc="47" dirty="0">
                <a:solidFill>
                  <a:srgbClr val="004984"/>
                </a:solidFill>
                <a:latin typeface="Calibri"/>
                <a:cs typeface="Calibri"/>
              </a:rPr>
              <a:t> </a:t>
            </a:r>
            <a:r>
              <a:rPr sz="1600" b="1" i="1" spc="-7" dirty="0">
                <a:solidFill>
                  <a:srgbClr val="004984"/>
                </a:solidFill>
                <a:latin typeface="Calibri"/>
                <a:cs typeface="Calibri"/>
              </a:rPr>
              <a:t>para</a:t>
            </a:r>
            <a:r>
              <a:rPr sz="1600" b="1" i="1" spc="7" dirty="0">
                <a:solidFill>
                  <a:srgbClr val="004984"/>
                </a:solidFill>
                <a:latin typeface="Calibri"/>
                <a:cs typeface="Calibri"/>
              </a:rPr>
              <a:t> </a:t>
            </a:r>
            <a:r>
              <a:rPr sz="1600" b="1" i="1" dirty="0">
                <a:solidFill>
                  <a:srgbClr val="004984"/>
                </a:solidFill>
                <a:latin typeface="Calibri"/>
                <a:cs typeface="Calibri"/>
              </a:rPr>
              <a:t>cada </a:t>
            </a:r>
            <a:r>
              <a:rPr sz="1600" b="1" i="1" spc="-339" dirty="0">
                <a:solidFill>
                  <a:srgbClr val="004984"/>
                </a:solidFill>
                <a:latin typeface="Calibri"/>
                <a:cs typeface="Calibri"/>
              </a:rPr>
              <a:t> </a:t>
            </a:r>
            <a:r>
              <a:rPr sz="1600" b="1" i="1" spc="-7" dirty="0">
                <a:solidFill>
                  <a:srgbClr val="004984"/>
                </a:solidFill>
                <a:latin typeface="Calibri"/>
                <a:cs typeface="Calibri"/>
              </a:rPr>
              <a:t>instancia,</a:t>
            </a:r>
            <a:r>
              <a:rPr sz="1600" b="1" i="1" spc="13" dirty="0">
                <a:solidFill>
                  <a:srgbClr val="004984"/>
                </a:solidFill>
                <a:latin typeface="Calibri"/>
                <a:cs typeface="Calibri"/>
              </a:rPr>
              <a:t> </a:t>
            </a:r>
            <a:r>
              <a:rPr sz="1600" b="1" i="1" spc="-7" dirty="0">
                <a:solidFill>
                  <a:srgbClr val="004984"/>
                </a:solidFill>
                <a:latin typeface="Calibri"/>
                <a:cs typeface="Calibri"/>
              </a:rPr>
              <a:t>se</a:t>
            </a:r>
            <a:r>
              <a:rPr sz="1600" b="1" i="1" spc="13" dirty="0">
                <a:solidFill>
                  <a:srgbClr val="004984"/>
                </a:solidFill>
                <a:latin typeface="Calibri"/>
                <a:cs typeface="Calibri"/>
              </a:rPr>
              <a:t> </a:t>
            </a:r>
            <a:r>
              <a:rPr sz="1600" b="1" i="1" spc="-7" dirty="0">
                <a:solidFill>
                  <a:srgbClr val="004984"/>
                </a:solidFill>
                <a:latin typeface="Calibri"/>
                <a:cs typeface="Calibri"/>
              </a:rPr>
              <a:t>encuentran</a:t>
            </a:r>
            <a:r>
              <a:rPr sz="1600" b="1" i="1" dirty="0">
                <a:solidFill>
                  <a:srgbClr val="004984"/>
                </a:solidFill>
                <a:latin typeface="Calibri"/>
                <a:cs typeface="Calibri"/>
              </a:rPr>
              <a:t> </a:t>
            </a:r>
            <a:r>
              <a:rPr sz="1600" b="1" i="1" spc="-7" dirty="0">
                <a:solidFill>
                  <a:srgbClr val="004984"/>
                </a:solidFill>
                <a:latin typeface="Calibri"/>
                <a:cs typeface="Calibri"/>
              </a:rPr>
              <a:t>más</a:t>
            </a:r>
            <a:r>
              <a:rPr sz="1600" b="1" i="1" spc="13" dirty="0">
                <a:solidFill>
                  <a:srgbClr val="004984"/>
                </a:solidFill>
                <a:latin typeface="Calibri"/>
                <a:cs typeface="Calibri"/>
              </a:rPr>
              <a:t> </a:t>
            </a:r>
            <a:r>
              <a:rPr sz="1600" b="1" i="1" dirty="0">
                <a:solidFill>
                  <a:srgbClr val="004984"/>
                </a:solidFill>
                <a:latin typeface="Calibri"/>
                <a:cs typeface="Calibri"/>
              </a:rPr>
              <a:t>adelante.</a:t>
            </a:r>
            <a:endParaRPr sz="1600">
              <a:latin typeface="Calibri"/>
              <a:cs typeface="Calibri"/>
            </a:endParaRPr>
          </a:p>
        </p:txBody>
      </p:sp>
      <p:sp>
        <p:nvSpPr>
          <p:cNvPr id="15" name="object 15"/>
          <p:cNvSpPr txBox="1"/>
          <p:nvPr/>
        </p:nvSpPr>
        <p:spPr>
          <a:xfrm>
            <a:off x="7497063" y="6133930"/>
            <a:ext cx="3871807" cy="345522"/>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marR="6773">
              <a:lnSpc>
                <a:spcPct val="100000"/>
              </a:lnSpc>
              <a:spcBef>
                <a:spcPts val="133"/>
              </a:spcBef>
            </a:pPr>
            <a:r>
              <a:rPr sz="1067" dirty="0">
                <a:solidFill>
                  <a:srgbClr val="004984"/>
                </a:solidFill>
                <a:latin typeface="Calibri"/>
                <a:cs typeface="Calibri"/>
              </a:rPr>
              <a:t>Cada</a:t>
            </a:r>
            <a:r>
              <a:rPr sz="1067" spc="-7" dirty="0">
                <a:solidFill>
                  <a:srgbClr val="004984"/>
                </a:solidFill>
                <a:latin typeface="Calibri"/>
                <a:cs typeface="Calibri"/>
              </a:rPr>
              <a:t> caso</a:t>
            </a:r>
            <a:r>
              <a:rPr sz="1067" dirty="0">
                <a:solidFill>
                  <a:srgbClr val="004984"/>
                </a:solidFill>
                <a:latin typeface="Calibri"/>
                <a:cs typeface="Calibri"/>
              </a:rPr>
              <a:t> </a:t>
            </a:r>
            <a:r>
              <a:rPr sz="1067" spc="-7" dirty="0">
                <a:solidFill>
                  <a:srgbClr val="004984"/>
                </a:solidFill>
                <a:latin typeface="Calibri"/>
                <a:cs typeface="Calibri"/>
              </a:rPr>
              <a:t>deberá</a:t>
            </a:r>
            <a:r>
              <a:rPr sz="1067" spc="33" dirty="0">
                <a:solidFill>
                  <a:srgbClr val="004984"/>
                </a:solidFill>
                <a:latin typeface="Calibri"/>
                <a:cs typeface="Calibri"/>
              </a:rPr>
              <a:t> </a:t>
            </a:r>
            <a:r>
              <a:rPr sz="1067" spc="-7" dirty="0">
                <a:solidFill>
                  <a:srgbClr val="004984"/>
                </a:solidFill>
                <a:latin typeface="Calibri"/>
                <a:cs typeface="Calibri"/>
              </a:rPr>
              <a:t>evaluarse</a:t>
            </a:r>
            <a:r>
              <a:rPr sz="1067" spc="27" dirty="0">
                <a:solidFill>
                  <a:srgbClr val="004984"/>
                </a:solidFill>
                <a:latin typeface="Calibri"/>
                <a:cs typeface="Calibri"/>
              </a:rPr>
              <a:t> </a:t>
            </a:r>
            <a:r>
              <a:rPr sz="1067" spc="-7" dirty="0">
                <a:solidFill>
                  <a:srgbClr val="004984"/>
                </a:solidFill>
                <a:latin typeface="Calibri"/>
                <a:cs typeface="Calibri"/>
              </a:rPr>
              <a:t>de manera individual</a:t>
            </a:r>
            <a:r>
              <a:rPr sz="1067" spc="60" dirty="0">
                <a:solidFill>
                  <a:srgbClr val="004984"/>
                </a:solidFill>
                <a:latin typeface="Calibri"/>
                <a:cs typeface="Calibri"/>
              </a:rPr>
              <a:t> </a:t>
            </a:r>
            <a:r>
              <a:rPr sz="1067" dirty="0">
                <a:solidFill>
                  <a:srgbClr val="004984"/>
                </a:solidFill>
                <a:latin typeface="Calibri"/>
                <a:cs typeface="Calibri"/>
              </a:rPr>
              <a:t>y </a:t>
            </a:r>
            <a:r>
              <a:rPr sz="1067" spc="-7" dirty="0">
                <a:solidFill>
                  <a:srgbClr val="004984"/>
                </a:solidFill>
                <a:latin typeface="Calibri"/>
                <a:cs typeface="Calibri"/>
              </a:rPr>
              <a:t>estará</a:t>
            </a:r>
            <a:r>
              <a:rPr sz="1067" dirty="0">
                <a:solidFill>
                  <a:srgbClr val="004984"/>
                </a:solidFill>
                <a:latin typeface="Calibri"/>
                <a:cs typeface="Calibri"/>
              </a:rPr>
              <a:t> </a:t>
            </a:r>
            <a:r>
              <a:rPr sz="1067" spc="-7" dirty="0">
                <a:solidFill>
                  <a:srgbClr val="004984"/>
                </a:solidFill>
                <a:latin typeface="Calibri"/>
                <a:cs typeface="Calibri"/>
              </a:rPr>
              <a:t>sujeto</a:t>
            </a:r>
            <a:r>
              <a:rPr sz="1067" spc="13" dirty="0">
                <a:solidFill>
                  <a:srgbClr val="004984"/>
                </a:solidFill>
                <a:latin typeface="Calibri"/>
                <a:cs typeface="Calibri"/>
              </a:rPr>
              <a:t> </a:t>
            </a:r>
            <a:r>
              <a:rPr sz="1067" dirty="0">
                <a:solidFill>
                  <a:srgbClr val="004984"/>
                </a:solidFill>
                <a:latin typeface="Calibri"/>
                <a:cs typeface="Calibri"/>
              </a:rPr>
              <a:t>a </a:t>
            </a:r>
            <a:r>
              <a:rPr sz="1067" spc="-7" dirty="0">
                <a:solidFill>
                  <a:srgbClr val="004984"/>
                </a:solidFill>
                <a:latin typeface="Calibri"/>
                <a:cs typeface="Calibri"/>
              </a:rPr>
              <a:t>las </a:t>
            </a:r>
            <a:r>
              <a:rPr sz="1067" spc="-227" dirty="0">
                <a:solidFill>
                  <a:srgbClr val="004984"/>
                </a:solidFill>
                <a:latin typeface="Calibri"/>
                <a:cs typeface="Calibri"/>
              </a:rPr>
              <a:t> </a:t>
            </a:r>
            <a:r>
              <a:rPr sz="1067" spc="-7" dirty="0">
                <a:solidFill>
                  <a:srgbClr val="004984"/>
                </a:solidFill>
                <a:latin typeface="Calibri"/>
                <a:cs typeface="Calibri"/>
              </a:rPr>
              <a:t>condiciones</a:t>
            </a:r>
            <a:r>
              <a:rPr sz="1067" spc="47" dirty="0">
                <a:solidFill>
                  <a:srgbClr val="004984"/>
                </a:solidFill>
                <a:latin typeface="Calibri"/>
                <a:cs typeface="Calibri"/>
              </a:rPr>
              <a:t> </a:t>
            </a:r>
            <a:r>
              <a:rPr sz="1067" spc="-7" dirty="0">
                <a:solidFill>
                  <a:srgbClr val="004984"/>
                </a:solidFill>
                <a:latin typeface="Calibri"/>
                <a:cs typeface="Calibri"/>
              </a:rPr>
              <a:t>institucionales</a:t>
            </a:r>
            <a:r>
              <a:rPr sz="1067" spc="53" dirty="0">
                <a:solidFill>
                  <a:srgbClr val="004984"/>
                </a:solidFill>
                <a:latin typeface="Calibri"/>
                <a:cs typeface="Calibri"/>
              </a:rPr>
              <a:t> </a:t>
            </a:r>
            <a:r>
              <a:rPr sz="1067" dirty="0">
                <a:solidFill>
                  <a:srgbClr val="004984"/>
                </a:solidFill>
                <a:latin typeface="Calibri"/>
                <a:cs typeface="Calibri"/>
              </a:rPr>
              <a:t>y</a:t>
            </a:r>
            <a:r>
              <a:rPr sz="1067" spc="-7" dirty="0">
                <a:solidFill>
                  <a:srgbClr val="004984"/>
                </a:solidFill>
                <a:latin typeface="Calibri"/>
                <a:cs typeface="Calibri"/>
              </a:rPr>
              <a:t> financieras</a:t>
            </a:r>
            <a:r>
              <a:rPr sz="1067" spc="40" dirty="0">
                <a:solidFill>
                  <a:srgbClr val="004984"/>
                </a:solidFill>
                <a:latin typeface="Calibri"/>
                <a:cs typeface="Calibri"/>
              </a:rPr>
              <a:t> </a:t>
            </a:r>
            <a:r>
              <a:rPr sz="1067" spc="-7" dirty="0">
                <a:solidFill>
                  <a:srgbClr val="004984"/>
                </a:solidFill>
                <a:latin typeface="Calibri"/>
                <a:cs typeface="Calibri"/>
              </a:rPr>
              <a:t>de</a:t>
            </a:r>
            <a:r>
              <a:rPr sz="1067" dirty="0">
                <a:solidFill>
                  <a:srgbClr val="004984"/>
                </a:solidFill>
                <a:latin typeface="Calibri"/>
                <a:cs typeface="Calibri"/>
              </a:rPr>
              <a:t> </a:t>
            </a:r>
            <a:r>
              <a:rPr sz="1067" spc="-7" dirty="0">
                <a:solidFill>
                  <a:srgbClr val="004984"/>
                </a:solidFill>
                <a:latin typeface="Calibri"/>
                <a:cs typeface="Calibri"/>
              </a:rPr>
              <a:t>la</a:t>
            </a:r>
            <a:r>
              <a:rPr sz="1067" spc="-13" dirty="0">
                <a:solidFill>
                  <a:srgbClr val="004984"/>
                </a:solidFill>
                <a:latin typeface="Calibri"/>
                <a:cs typeface="Calibri"/>
              </a:rPr>
              <a:t> </a:t>
            </a:r>
            <a:r>
              <a:rPr sz="1067" spc="-7" dirty="0">
                <a:solidFill>
                  <a:srgbClr val="004984"/>
                </a:solidFill>
                <a:latin typeface="Calibri"/>
                <a:cs typeface="Calibri"/>
              </a:rPr>
              <a:t>entidad.</a:t>
            </a:r>
            <a:endParaRPr sz="1067">
              <a:latin typeface="Calibri"/>
              <a:cs typeface="Calibri"/>
            </a:endParaRPr>
          </a:p>
        </p:txBody>
      </p:sp>
      <p:grpSp>
        <p:nvGrpSpPr>
          <p:cNvPr id="16" name="object 16"/>
          <p:cNvGrpSpPr/>
          <p:nvPr/>
        </p:nvGrpSpPr>
        <p:grpSpPr>
          <a:xfrm>
            <a:off x="264076" y="3667676"/>
            <a:ext cx="7126393" cy="2838873"/>
            <a:chOff x="198056" y="2750756"/>
            <a:chExt cx="5344795" cy="2129155"/>
          </a:xfrm>
        </p:grpSpPr>
        <p:sp>
          <p:nvSpPr>
            <p:cNvPr id="17" name="object 17"/>
            <p:cNvSpPr/>
            <p:nvPr/>
          </p:nvSpPr>
          <p:spPr>
            <a:xfrm>
              <a:off x="5248655" y="4639055"/>
              <a:ext cx="294640" cy="241300"/>
            </a:xfrm>
            <a:custGeom>
              <a:avLst/>
              <a:gdLst/>
              <a:ahLst/>
              <a:cxnLst/>
              <a:rect l="l" t="t" r="r" b="b"/>
              <a:pathLst>
                <a:path w="294639" h="241300">
                  <a:moveTo>
                    <a:pt x="147066" y="0"/>
                  </a:moveTo>
                  <a:lnTo>
                    <a:pt x="136630" y="2129"/>
                  </a:lnTo>
                  <a:lnTo>
                    <a:pt x="129397" y="6813"/>
                  </a:lnTo>
                  <a:lnTo>
                    <a:pt x="125188" y="11497"/>
                  </a:lnTo>
                  <a:lnTo>
                    <a:pt x="3429" y="200914"/>
                  </a:lnTo>
                  <a:lnTo>
                    <a:pt x="0" y="205359"/>
                  </a:lnTo>
                  <a:lnTo>
                    <a:pt x="0" y="214033"/>
                  </a:lnTo>
                  <a:lnTo>
                    <a:pt x="2097" y="224450"/>
                  </a:lnTo>
                  <a:lnTo>
                    <a:pt x="7826" y="232956"/>
                  </a:lnTo>
                  <a:lnTo>
                    <a:pt x="16341" y="238689"/>
                  </a:lnTo>
                  <a:lnTo>
                    <a:pt x="26797" y="240792"/>
                  </a:lnTo>
                  <a:lnTo>
                    <a:pt x="267335" y="240792"/>
                  </a:lnTo>
                  <a:lnTo>
                    <a:pt x="277790" y="238689"/>
                  </a:lnTo>
                  <a:lnTo>
                    <a:pt x="286305" y="232956"/>
                  </a:lnTo>
                  <a:lnTo>
                    <a:pt x="290035" y="227418"/>
                  </a:lnTo>
                  <a:lnTo>
                    <a:pt x="19304" y="227418"/>
                  </a:lnTo>
                  <a:lnTo>
                    <a:pt x="13335" y="221411"/>
                  </a:lnTo>
                  <a:lnTo>
                    <a:pt x="13419" y="211010"/>
                  </a:lnTo>
                  <a:lnTo>
                    <a:pt x="14181" y="208953"/>
                  </a:lnTo>
                  <a:lnTo>
                    <a:pt x="14224" y="208788"/>
                  </a:lnTo>
                  <a:lnTo>
                    <a:pt x="14732" y="208165"/>
                  </a:lnTo>
                  <a:lnTo>
                    <a:pt x="135001" y="20878"/>
                  </a:lnTo>
                  <a:lnTo>
                    <a:pt x="135255" y="20548"/>
                  </a:lnTo>
                  <a:lnTo>
                    <a:pt x="135382" y="20205"/>
                  </a:lnTo>
                  <a:lnTo>
                    <a:pt x="135557" y="19977"/>
                  </a:lnTo>
                  <a:lnTo>
                    <a:pt x="139319" y="13373"/>
                  </a:lnTo>
                  <a:lnTo>
                    <a:pt x="170161" y="13373"/>
                  </a:lnTo>
                  <a:lnTo>
                    <a:pt x="169086" y="11497"/>
                  </a:lnTo>
                  <a:lnTo>
                    <a:pt x="165115" y="6813"/>
                  </a:lnTo>
                  <a:lnTo>
                    <a:pt x="157930" y="2129"/>
                  </a:lnTo>
                  <a:lnTo>
                    <a:pt x="147066" y="0"/>
                  </a:lnTo>
                  <a:close/>
                </a:path>
                <a:path w="294639" h="241300">
                  <a:moveTo>
                    <a:pt x="170161" y="13373"/>
                  </a:moveTo>
                  <a:lnTo>
                    <a:pt x="154813" y="13373"/>
                  </a:lnTo>
                  <a:lnTo>
                    <a:pt x="157734" y="18440"/>
                  </a:lnTo>
                  <a:lnTo>
                    <a:pt x="158242" y="19164"/>
                  </a:lnTo>
                  <a:lnTo>
                    <a:pt x="158496" y="19977"/>
                  </a:lnTo>
                  <a:lnTo>
                    <a:pt x="158674" y="20205"/>
                  </a:lnTo>
                  <a:lnTo>
                    <a:pt x="159131" y="20878"/>
                  </a:lnTo>
                  <a:lnTo>
                    <a:pt x="279400" y="208165"/>
                  </a:lnTo>
                  <a:lnTo>
                    <a:pt x="279654" y="208432"/>
                  </a:lnTo>
                  <a:lnTo>
                    <a:pt x="279781" y="208686"/>
                  </a:lnTo>
                  <a:lnTo>
                    <a:pt x="280035" y="208953"/>
                  </a:lnTo>
                  <a:lnTo>
                    <a:pt x="280162" y="209410"/>
                  </a:lnTo>
                  <a:lnTo>
                    <a:pt x="280797" y="211010"/>
                  </a:lnTo>
                  <a:lnTo>
                    <a:pt x="280797" y="221411"/>
                  </a:lnTo>
                  <a:lnTo>
                    <a:pt x="274701" y="227418"/>
                  </a:lnTo>
                  <a:lnTo>
                    <a:pt x="290035" y="227418"/>
                  </a:lnTo>
                  <a:lnTo>
                    <a:pt x="292034" y="224450"/>
                  </a:lnTo>
                  <a:lnTo>
                    <a:pt x="294132" y="214033"/>
                  </a:lnTo>
                  <a:lnTo>
                    <a:pt x="294132" y="204698"/>
                  </a:lnTo>
                  <a:lnTo>
                    <a:pt x="290703" y="200914"/>
                  </a:lnTo>
                  <a:lnTo>
                    <a:pt x="170307" y="13627"/>
                  </a:lnTo>
                  <a:lnTo>
                    <a:pt x="170161" y="13373"/>
                  </a:lnTo>
                  <a:close/>
                </a:path>
                <a:path w="294639" h="241300">
                  <a:moveTo>
                    <a:pt x="14478" y="208597"/>
                  </a:moveTo>
                  <a:lnTo>
                    <a:pt x="14224" y="208788"/>
                  </a:lnTo>
                  <a:lnTo>
                    <a:pt x="14478" y="208597"/>
                  </a:lnTo>
                  <a:close/>
                </a:path>
                <a:path w="294639" h="241300">
                  <a:moveTo>
                    <a:pt x="154432" y="173901"/>
                  </a:moveTo>
                  <a:lnTo>
                    <a:pt x="139700" y="173901"/>
                  </a:lnTo>
                  <a:lnTo>
                    <a:pt x="133731" y="179908"/>
                  </a:lnTo>
                  <a:lnTo>
                    <a:pt x="133731" y="194665"/>
                  </a:lnTo>
                  <a:lnTo>
                    <a:pt x="139700" y="200660"/>
                  </a:lnTo>
                  <a:lnTo>
                    <a:pt x="154432" y="200660"/>
                  </a:lnTo>
                  <a:lnTo>
                    <a:pt x="160401" y="194665"/>
                  </a:lnTo>
                  <a:lnTo>
                    <a:pt x="160401" y="179908"/>
                  </a:lnTo>
                  <a:lnTo>
                    <a:pt x="154432" y="173901"/>
                  </a:lnTo>
                  <a:close/>
                </a:path>
                <a:path w="294639" h="241300">
                  <a:moveTo>
                    <a:pt x="154432" y="66890"/>
                  </a:moveTo>
                  <a:lnTo>
                    <a:pt x="139700" y="66890"/>
                  </a:lnTo>
                  <a:lnTo>
                    <a:pt x="133731" y="72885"/>
                  </a:lnTo>
                  <a:lnTo>
                    <a:pt x="133731" y="80264"/>
                  </a:lnTo>
                  <a:lnTo>
                    <a:pt x="140335" y="153835"/>
                  </a:lnTo>
                  <a:lnTo>
                    <a:pt x="140335" y="157543"/>
                  </a:lnTo>
                  <a:lnTo>
                    <a:pt x="143383" y="160528"/>
                  </a:lnTo>
                  <a:lnTo>
                    <a:pt x="150749" y="160528"/>
                  </a:lnTo>
                  <a:lnTo>
                    <a:pt x="153797" y="157543"/>
                  </a:lnTo>
                  <a:lnTo>
                    <a:pt x="153797" y="153835"/>
                  </a:lnTo>
                  <a:lnTo>
                    <a:pt x="160401" y="80264"/>
                  </a:lnTo>
                  <a:lnTo>
                    <a:pt x="160401" y="72885"/>
                  </a:lnTo>
                  <a:lnTo>
                    <a:pt x="154432" y="66890"/>
                  </a:lnTo>
                  <a:close/>
                </a:path>
              </a:pathLst>
            </a:custGeom>
            <a:solidFill>
              <a:srgbClr val="003399"/>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18" name="object 18"/>
            <p:cNvSpPr/>
            <p:nvPr/>
          </p:nvSpPr>
          <p:spPr>
            <a:xfrm>
              <a:off x="211074" y="2763774"/>
              <a:ext cx="789940" cy="881380"/>
            </a:xfrm>
            <a:custGeom>
              <a:avLst/>
              <a:gdLst/>
              <a:ahLst/>
              <a:cxnLst/>
              <a:rect l="l" t="t" r="r" b="b"/>
              <a:pathLst>
                <a:path w="789940" h="881379">
                  <a:moveTo>
                    <a:pt x="731012" y="0"/>
                  </a:moveTo>
                  <a:lnTo>
                    <a:pt x="58419" y="0"/>
                  </a:lnTo>
                  <a:lnTo>
                    <a:pt x="35677" y="4591"/>
                  </a:lnTo>
                  <a:lnTo>
                    <a:pt x="17108" y="17113"/>
                  </a:lnTo>
                  <a:lnTo>
                    <a:pt x="4590" y="35683"/>
                  </a:lnTo>
                  <a:lnTo>
                    <a:pt x="0" y="58419"/>
                  </a:lnTo>
                  <a:lnTo>
                    <a:pt x="0" y="822451"/>
                  </a:lnTo>
                  <a:lnTo>
                    <a:pt x="4590" y="845188"/>
                  </a:lnTo>
                  <a:lnTo>
                    <a:pt x="17108" y="863758"/>
                  </a:lnTo>
                  <a:lnTo>
                    <a:pt x="35677" y="876280"/>
                  </a:lnTo>
                  <a:lnTo>
                    <a:pt x="58419" y="880872"/>
                  </a:lnTo>
                  <a:lnTo>
                    <a:pt x="731012" y="880872"/>
                  </a:lnTo>
                  <a:lnTo>
                    <a:pt x="753754" y="876280"/>
                  </a:lnTo>
                  <a:lnTo>
                    <a:pt x="772323" y="863758"/>
                  </a:lnTo>
                  <a:lnTo>
                    <a:pt x="784841" y="845188"/>
                  </a:lnTo>
                  <a:lnTo>
                    <a:pt x="789432" y="822451"/>
                  </a:lnTo>
                  <a:lnTo>
                    <a:pt x="789432" y="58419"/>
                  </a:lnTo>
                  <a:lnTo>
                    <a:pt x="784841" y="35683"/>
                  </a:lnTo>
                  <a:lnTo>
                    <a:pt x="772323" y="17113"/>
                  </a:lnTo>
                  <a:lnTo>
                    <a:pt x="753754" y="4591"/>
                  </a:lnTo>
                  <a:lnTo>
                    <a:pt x="731012"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19" name="object 19"/>
            <p:cNvSpPr/>
            <p:nvPr/>
          </p:nvSpPr>
          <p:spPr>
            <a:xfrm>
              <a:off x="211074" y="2763774"/>
              <a:ext cx="789940" cy="881380"/>
            </a:xfrm>
            <a:custGeom>
              <a:avLst/>
              <a:gdLst/>
              <a:ahLst/>
              <a:cxnLst/>
              <a:rect l="l" t="t" r="r" b="b"/>
              <a:pathLst>
                <a:path w="789940" h="881379">
                  <a:moveTo>
                    <a:pt x="0" y="58419"/>
                  </a:moveTo>
                  <a:lnTo>
                    <a:pt x="4590" y="35683"/>
                  </a:lnTo>
                  <a:lnTo>
                    <a:pt x="17108" y="17113"/>
                  </a:lnTo>
                  <a:lnTo>
                    <a:pt x="35677" y="4591"/>
                  </a:lnTo>
                  <a:lnTo>
                    <a:pt x="58419" y="0"/>
                  </a:lnTo>
                  <a:lnTo>
                    <a:pt x="731012" y="0"/>
                  </a:lnTo>
                  <a:lnTo>
                    <a:pt x="753754" y="4591"/>
                  </a:lnTo>
                  <a:lnTo>
                    <a:pt x="772323" y="17113"/>
                  </a:lnTo>
                  <a:lnTo>
                    <a:pt x="784841" y="35683"/>
                  </a:lnTo>
                  <a:lnTo>
                    <a:pt x="789432" y="58419"/>
                  </a:lnTo>
                  <a:lnTo>
                    <a:pt x="789432" y="822451"/>
                  </a:lnTo>
                  <a:lnTo>
                    <a:pt x="784841" y="845188"/>
                  </a:lnTo>
                  <a:lnTo>
                    <a:pt x="772323" y="863758"/>
                  </a:lnTo>
                  <a:lnTo>
                    <a:pt x="753754" y="876280"/>
                  </a:lnTo>
                  <a:lnTo>
                    <a:pt x="731012" y="880872"/>
                  </a:lnTo>
                  <a:lnTo>
                    <a:pt x="58419" y="880872"/>
                  </a:lnTo>
                  <a:lnTo>
                    <a:pt x="35677" y="876280"/>
                  </a:lnTo>
                  <a:lnTo>
                    <a:pt x="17108" y="863758"/>
                  </a:lnTo>
                  <a:lnTo>
                    <a:pt x="4590" y="845188"/>
                  </a:lnTo>
                  <a:lnTo>
                    <a:pt x="0" y="822451"/>
                  </a:lnTo>
                  <a:lnTo>
                    <a:pt x="0" y="58419"/>
                  </a:lnTo>
                  <a:close/>
                </a:path>
              </a:pathLst>
            </a:custGeom>
            <a:ln w="25908">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20" name="object 20"/>
          <p:cNvSpPr txBox="1"/>
          <p:nvPr/>
        </p:nvSpPr>
        <p:spPr>
          <a:xfrm>
            <a:off x="481720" y="3777658"/>
            <a:ext cx="648545" cy="181310"/>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1067" spc="-7" dirty="0">
                <a:solidFill>
                  <a:srgbClr val="004984"/>
                </a:solidFill>
                <a:latin typeface="Calibri"/>
                <a:cs typeface="Calibri"/>
              </a:rPr>
              <a:t>Prevención</a:t>
            </a:r>
            <a:endParaRPr sz="1067">
              <a:latin typeface="Calibri"/>
              <a:cs typeface="Calibri"/>
            </a:endParaRPr>
          </a:p>
        </p:txBody>
      </p:sp>
      <p:grpSp>
        <p:nvGrpSpPr>
          <p:cNvPr id="21" name="object 21"/>
          <p:cNvGrpSpPr/>
          <p:nvPr/>
        </p:nvGrpSpPr>
        <p:grpSpPr>
          <a:xfrm>
            <a:off x="264075" y="2060363"/>
            <a:ext cx="1087967" cy="2601807"/>
            <a:chOff x="198056" y="1545272"/>
            <a:chExt cx="815975" cy="1951355"/>
          </a:xfrm>
        </p:grpSpPr>
        <p:pic>
          <p:nvPicPr>
            <p:cNvPr id="22" name="object 22"/>
            <p:cNvPicPr/>
            <p:nvPr/>
          </p:nvPicPr>
          <p:blipFill>
            <a:blip r:embed="rId4" cstate="print"/>
            <a:stretch>
              <a:fillRect/>
            </a:stretch>
          </p:blipFill>
          <p:spPr>
            <a:xfrm>
              <a:off x="362712" y="3012948"/>
              <a:ext cx="483107" cy="483107"/>
            </a:xfrm>
            <a:prstGeom prst="rect">
              <a:avLst/>
            </a:prstGeom>
          </p:spPr>
        </p:pic>
        <p:sp>
          <p:nvSpPr>
            <p:cNvPr id="23" name="object 23"/>
            <p:cNvSpPr/>
            <p:nvPr/>
          </p:nvSpPr>
          <p:spPr>
            <a:xfrm>
              <a:off x="211074" y="1558290"/>
              <a:ext cx="789940" cy="881380"/>
            </a:xfrm>
            <a:custGeom>
              <a:avLst/>
              <a:gdLst/>
              <a:ahLst/>
              <a:cxnLst/>
              <a:rect l="l" t="t" r="r" b="b"/>
              <a:pathLst>
                <a:path w="789940" h="881380">
                  <a:moveTo>
                    <a:pt x="731012" y="0"/>
                  </a:moveTo>
                  <a:lnTo>
                    <a:pt x="58419" y="0"/>
                  </a:lnTo>
                  <a:lnTo>
                    <a:pt x="35677" y="4591"/>
                  </a:lnTo>
                  <a:lnTo>
                    <a:pt x="17108" y="17113"/>
                  </a:lnTo>
                  <a:lnTo>
                    <a:pt x="4590" y="35683"/>
                  </a:lnTo>
                  <a:lnTo>
                    <a:pt x="0" y="58420"/>
                  </a:lnTo>
                  <a:lnTo>
                    <a:pt x="0" y="822452"/>
                  </a:lnTo>
                  <a:lnTo>
                    <a:pt x="4590" y="845188"/>
                  </a:lnTo>
                  <a:lnTo>
                    <a:pt x="17108" y="863758"/>
                  </a:lnTo>
                  <a:lnTo>
                    <a:pt x="35677" y="876280"/>
                  </a:lnTo>
                  <a:lnTo>
                    <a:pt x="58419" y="880872"/>
                  </a:lnTo>
                  <a:lnTo>
                    <a:pt x="731012" y="880872"/>
                  </a:lnTo>
                  <a:lnTo>
                    <a:pt x="753754" y="876280"/>
                  </a:lnTo>
                  <a:lnTo>
                    <a:pt x="772323" y="863758"/>
                  </a:lnTo>
                  <a:lnTo>
                    <a:pt x="784841" y="845188"/>
                  </a:lnTo>
                  <a:lnTo>
                    <a:pt x="789432" y="822452"/>
                  </a:lnTo>
                  <a:lnTo>
                    <a:pt x="789432" y="58420"/>
                  </a:lnTo>
                  <a:lnTo>
                    <a:pt x="784841" y="35683"/>
                  </a:lnTo>
                  <a:lnTo>
                    <a:pt x="772323" y="17113"/>
                  </a:lnTo>
                  <a:lnTo>
                    <a:pt x="753754" y="4591"/>
                  </a:lnTo>
                  <a:lnTo>
                    <a:pt x="731012"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24" name="object 24"/>
            <p:cNvSpPr/>
            <p:nvPr/>
          </p:nvSpPr>
          <p:spPr>
            <a:xfrm>
              <a:off x="211074" y="1558290"/>
              <a:ext cx="789940" cy="881380"/>
            </a:xfrm>
            <a:custGeom>
              <a:avLst/>
              <a:gdLst/>
              <a:ahLst/>
              <a:cxnLst/>
              <a:rect l="l" t="t" r="r" b="b"/>
              <a:pathLst>
                <a:path w="789940" h="881380">
                  <a:moveTo>
                    <a:pt x="0" y="58420"/>
                  </a:moveTo>
                  <a:lnTo>
                    <a:pt x="4590" y="35683"/>
                  </a:lnTo>
                  <a:lnTo>
                    <a:pt x="17108" y="17113"/>
                  </a:lnTo>
                  <a:lnTo>
                    <a:pt x="35677" y="4591"/>
                  </a:lnTo>
                  <a:lnTo>
                    <a:pt x="58419" y="0"/>
                  </a:lnTo>
                  <a:lnTo>
                    <a:pt x="731012" y="0"/>
                  </a:lnTo>
                  <a:lnTo>
                    <a:pt x="753754" y="4591"/>
                  </a:lnTo>
                  <a:lnTo>
                    <a:pt x="772323" y="17113"/>
                  </a:lnTo>
                  <a:lnTo>
                    <a:pt x="784841" y="35683"/>
                  </a:lnTo>
                  <a:lnTo>
                    <a:pt x="789432" y="58420"/>
                  </a:lnTo>
                  <a:lnTo>
                    <a:pt x="789432" y="822452"/>
                  </a:lnTo>
                  <a:lnTo>
                    <a:pt x="784841" y="845188"/>
                  </a:lnTo>
                  <a:lnTo>
                    <a:pt x="772323" y="863758"/>
                  </a:lnTo>
                  <a:lnTo>
                    <a:pt x="753754" y="876280"/>
                  </a:lnTo>
                  <a:lnTo>
                    <a:pt x="731012" y="880872"/>
                  </a:lnTo>
                  <a:lnTo>
                    <a:pt x="58419" y="880872"/>
                  </a:lnTo>
                  <a:lnTo>
                    <a:pt x="35677" y="876280"/>
                  </a:lnTo>
                  <a:lnTo>
                    <a:pt x="17108" y="863758"/>
                  </a:lnTo>
                  <a:lnTo>
                    <a:pt x="4590" y="845188"/>
                  </a:lnTo>
                  <a:lnTo>
                    <a:pt x="0" y="822452"/>
                  </a:lnTo>
                  <a:lnTo>
                    <a:pt x="0" y="58420"/>
                  </a:lnTo>
                  <a:close/>
                </a:path>
              </a:pathLst>
            </a:custGeom>
            <a:ln w="25908">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25" name="object 25"/>
          <p:cNvSpPr txBox="1"/>
          <p:nvPr/>
        </p:nvSpPr>
        <p:spPr>
          <a:xfrm>
            <a:off x="485783" y="2169837"/>
            <a:ext cx="641773" cy="182166"/>
          </a:xfrm>
          <a:prstGeom prst="rect">
            <a:avLst/>
          </a:prstGeom>
        </p:spPr>
        <p:txBody>
          <a:bodyPr vert="horz" wrap="square" lIns="0" tIns="1778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40"/>
              </a:spcBef>
            </a:pPr>
            <a:r>
              <a:rPr sz="1067" spc="-7" dirty="0">
                <a:solidFill>
                  <a:srgbClr val="004984"/>
                </a:solidFill>
                <a:latin typeface="Calibri"/>
                <a:cs typeface="Calibri"/>
              </a:rPr>
              <a:t>Instrucción</a:t>
            </a:r>
            <a:endParaRPr sz="1067">
              <a:latin typeface="Calibri"/>
              <a:cs typeface="Calibri"/>
            </a:endParaRPr>
          </a:p>
        </p:txBody>
      </p:sp>
      <p:grpSp>
        <p:nvGrpSpPr>
          <p:cNvPr id="26" name="object 26"/>
          <p:cNvGrpSpPr/>
          <p:nvPr/>
        </p:nvGrpSpPr>
        <p:grpSpPr>
          <a:xfrm>
            <a:off x="514097" y="2444497"/>
            <a:ext cx="4261273" cy="2178473"/>
            <a:chOff x="385572" y="1833372"/>
            <a:chExt cx="3195955" cy="1633855"/>
          </a:xfrm>
        </p:grpSpPr>
        <p:pic>
          <p:nvPicPr>
            <p:cNvPr id="27" name="object 27"/>
            <p:cNvPicPr/>
            <p:nvPr/>
          </p:nvPicPr>
          <p:blipFill>
            <a:blip r:embed="rId5" cstate="print"/>
            <a:stretch>
              <a:fillRect/>
            </a:stretch>
          </p:blipFill>
          <p:spPr>
            <a:xfrm>
              <a:off x="385572" y="1833372"/>
              <a:ext cx="432816" cy="432815"/>
            </a:xfrm>
            <a:prstGeom prst="rect">
              <a:avLst/>
            </a:prstGeom>
          </p:spPr>
        </p:pic>
        <p:sp>
          <p:nvSpPr>
            <p:cNvPr id="28" name="object 28"/>
            <p:cNvSpPr/>
            <p:nvPr/>
          </p:nvSpPr>
          <p:spPr>
            <a:xfrm>
              <a:off x="2779014" y="2573273"/>
              <a:ext cx="789940" cy="881380"/>
            </a:xfrm>
            <a:custGeom>
              <a:avLst/>
              <a:gdLst/>
              <a:ahLst/>
              <a:cxnLst/>
              <a:rect l="l" t="t" r="r" b="b"/>
              <a:pathLst>
                <a:path w="789939" h="881379">
                  <a:moveTo>
                    <a:pt x="731012" y="0"/>
                  </a:moveTo>
                  <a:lnTo>
                    <a:pt x="58419" y="0"/>
                  </a:lnTo>
                  <a:lnTo>
                    <a:pt x="35683" y="4591"/>
                  </a:lnTo>
                  <a:lnTo>
                    <a:pt x="17113" y="17113"/>
                  </a:lnTo>
                  <a:lnTo>
                    <a:pt x="4591" y="35683"/>
                  </a:lnTo>
                  <a:lnTo>
                    <a:pt x="0" y="58419"/>
                  </a:lnTo>
                  <a:lnTo>
                    <a:pt x="0" y="822451"/>
                  </a:lnTo>
                  <a:lnTo>
                    <a:pt x="4591" y="845188"/>
                  </a:lnTo>
                  <a:lnTo>
                    <a:pt x="17113" y="863758"/>
                  </a:lnTo>
                  <a:lnTo>
                    <a:pt x="35683" y="876280"/>
                  </a:lnTo>
                  <a:lnTo>
                    <a:pt x="58419" y="880871"/>
                  </a:lnTo>
                  <a:lnTo>
                    <a:pt x="731012" y="880871"/>
                  </a:lnTo>
                  <a:lnTo>
                    <a:pt x="753748" y="876280"/>
                  </a:lnTo>
                  <a:lnTo>
                    <a:pt x="772318" y="863758"/>
                  </a:lnTo>
                  <a:lnTo>
                    <a:pt x="784840" y="845188"/>
                  </a:lnTo>
                  <a:lnTo>
                    <a:pt x="789432" y="822451"/>
                  </a:lnTo>
                  <a:lnTo>
                    <a:pt x="789432" y="58419"/>
                  </a:lnTo>
                  <a:lnTo>
                    <a:pt x="784840" y="35683"/>
                  </a:lnTo>
                  <a:lnTo>
                    <a:pt x="772318" y="17113"/>
                  </a:lnTo>
                  <a:lnTo>
                    <a:pt x="753748" y="4591"/>
                  </a:lnTo>
                  <a:lnTo>
                    <a:pt x="731012"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29" name="object 29"/>
            <p:cNvSpPr/>
            <p:nvPr/>
          </p:nvSpPr>
          <p:spPr>
            <a:xfrm>
              <a:off x="2779014" y="2573273"/>
              <a:ext cx="789940" cy="881380"/>
            </a:xfrm>
            <a:custGeom>
              <a:avLst/>
              <a:gdLst/>
              <a:ahLst/>
              <a:cxnLst/>
              <a:rect l="l" t="t" r="r" b="b"/>
              <a:pathLst>
                <a:path w="789939" h="881379">
                  <a:moveTo>
                    <a:pt x="0" y="58419"/>
                  </a:moveTo>
                  <a:lnTo>
                    <a:pt x="4591" y="35683"/>
                  </a:lnTo>
                  <a:lnTo>
                    <a:pt x="17113" y="17113"/>
                  </a:lnTo>
                  <a:lnTo>
                    <a:pt x="35683" y="4591"/>
                  </a:lnTo>
                  <a:lnTo>
                    <a:pt x="58419" y="0"/>
                  </a:lnTo>
                  <a:lnTo>
                    <a:pt x="731012" y="0"/>
                  </a:lnTo>
                  <a:lnTo>
                    <a:pt x="753748" y="4591"/>
                  </a:lnTo>
                  <a:lnTo>
                    <a:pt x="772318" y="17113"/>
                  </a:lnTo>
                  <a:lnTo>
                    <a:pt x="784840" y="35683"/>
                  </a:lnTo>
                  <a:lnTo>
                    <a:pt x="789432" y="58419"/>
                  </a:lnTo>
                  <a:lnTo>
                    <a:pt x="789432" y="822451"/>
                  </a:lnTo>
                  <a:lnTo>
                    <a:pt x="784840" y="845188"/>
                  </a:lnTo>
                  <a:lnTo>
                    <a:pt x="772318" y="863758"/>
                  </a:lnTo>
                  <a:lnTo>
                    <a:pt x="753748" y="876280"/>
                  </a:lnTo>
                  <a:lnTo>
                    <a:pt x="731012" y="880871"/>
                  </a:lnTo>
                  <a:lnTo>
                    <a:pt x="58419" y="880871"/>
                  </a:lnTo>
                  <a:lnTo>
                    <a:pt x="35683" y="876280"/>
                  </a:lnTo>
                  <a:lnTo>
                    <a:pt x="17113" y="863758"/>
                  </a:lnTo>
                  <a:lnTo>
                    <a:pt x="4591" y="845188"/>
                  </a:lnTo>
                  <a:lnTo>
                    <a:pt x="0" y="822451"/>
                  </a:lnTo>
                  <a:lnTo>
                    <a:pt x="0" y="58419"/>
                  </a:lnTo>
                  <a:close/>
                </a:path>
              </a:pathLst>
            </a:custGeom>
            <a:ln w="25908">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30" name="object 30"/>
          <p:cNvSpPr txBox="1"/>
          <p:nvPr/>
        </p:nvSpPr>
        <p:spPr>
          <a:xfrm>
            <a:off x="3868252" y="3523658"/>
            <a:ext cx="725593" cy="181310"/>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1067" spc="-7" dirty="0">
                <a:solidFill>
                  <a:srgbClr val="004984"/>
                </a:solidFill>
                <a:latin typeface="Calibri"/>
                <a:cs typeface="Calibri"/>
              </a:rPr>
              <a:t>Juzgamiento</a:t>
            </a:r>
            <a:endParaRPr sz="1067">
              <a:latin typeface="Calibri"/>
              <a:cs typeface="Calibri"/>
            </a:endParaRPr>
          </a:p>
        </p:txBody>
      </p:sp>
      <p:grpSp>
        <p:nvGrpSpPr>
          <p:cNvPr id="31" name="object 31"/>
          <p:cNvGrpSpPr/>
          <p:nvPr/>
        </p:nvGrpSpPr>
        <p:grpSpPr>
          <a:xfrm>
            <a:off x="3919728" y="3816097"/>
            <a:ext cx="648545" cy="674793"/>
            <a:chOff x="2939795" y="2862072"/>
            <a:chExt cx="486409" cy="506095"/>
          </a:xfrm>
        </p:grpSpPr>
        <p:pic>
          <p:nvPicPr>
            <p:cNvPr id="32" name="object 32"/>
            <p:cNvPicPr/>
            <p:nvPr/>
          </p:nvPicPr>
          <p:blipFill>
            <a:blip r:embed="rId6" cstate="print"/>
            <a:stretch>
              <a:fillRect/>
            </a:stretch>
          </p:blipFill>
          <p:spPr>
            <a:xfrm>
              <a:off x="2939795" y="2862072"/>
              <a:ext cx="423671" cy="423671"/>
            </a:xfrm>
            <a:prstGeom prst="rect">
              <a:avLst/>
            </a:prstGeom>
          </p:spPr>
        </p:pic>
        <p:pic>
          <p:nvPicPr>
            <p:cNvPr id="33" name="object 33"/>
            <p:cNvPicPr/>
            <p:nvPr/>
          </p:nvPicPr>
          <p:blipFill>
            <a:blip r:embed="rId7" cstate="print"/>
            <a:stretch>
              <a:fillRect/>
            </a:stretch>
          </p:blipFill>
          <p:spPr>
            <a:xfrm>
              <a:off x="3262883" y="3203447"/>
              <a:ext cx="163067" cy="164591"/>
            </a:xfrm>
            <a:prstGeom prst="rect">
              <a:avLst/>
            </a:prstGeom>
          </p:spPr>
        </p:pic>
      </p:grpSp>
    </p:spTree>
    <p:extLst>
      <p:ext uri="{BB962C8B-B14F-4D97-AF65-F5344CB8AC3E}">
        <p14:creationId xmlns:p14="http://schemas.microsoft.com/office/powerpoint/2010/main" val="3081310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176867"/>
          </a:xfrm>
          <a:custGeom>
            <a:avLst/>
            <a:gdLst/>
            <a:ahLst/>
            <a:cxnLst/>
            <a:rect l="l" t="t" r="r" b="b"/>
            <a:pathLst>
              <a:path w="9144000" h="882650">
                <a:moveTo>
                  <a:pt x="0" y="882396"/>
                </a:moveTo>
                <a:lnTo>
                  <a:pt x="9144000" y="882396"/>
                </a:lnTo>
                <a:lnTo>
                  <a:pt x="9144000" y="0"/>
                </a:lnTo>
                <a:lnTo>
                  <a:pt x="0" y="0"/>
                </a:lnTo>
                <a:lnTo>
                  <a:pt x="0" y="882396"/>
                </a:lnTo>
                <a:close/>
              </a:path>
            </a:pathLst>
          </a:custGeom>
          <a:solidFill>
            <a:srgbClr val="DCEAFA"/>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3" name="object 3"/>
          <p:cNvSpPr/>
          <p:nvPr/>
        </p:nvSpPr>
        <p:spPr>
          <a:xfrm>
            <a:off x="57234" y="1772361"/>
            <a:ext cx="12192000" cy="5046133"/>
          </a:xfrm>
          <a:custGeom>
            <a:avLst/>
            <a:gdLst/>
            <a:ahLst/>
            <a:cxnLst/>
            <a:rect l="l" t="t" r="r" b="b"/>
            <a:pathLst>
              <a:path w="9144000" h="3784600">
                <a:moveTo>
                  <a:pt x="0" y="3784091"/>
                </a:moveTo>
                <a:lnTo>
                  <a:pt x="9144000" y="3784091"/>
                </a:lnTo>
                <a:lnTo>
                  <a:pt x="9144000" y="0"/>
                </a:lnTo>
                <a:lnTo>
                  <a:pt x="0" y="0"/>
                </a:lnTo>
                <a:lnTo>
                  <a:pt x="0" y="3784091"/>
                </a:lnTo>
                <a:close/>
              </a:path>
            </a:pathLst>
          </a:custGeom>
          <a:solidFill>
            <a:srgbClr val="DCEAFA"/>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dirty="0"/>
          </a:p>
        </p:txBody>
      </p:sp>
      <p:sp>
        <p:nvSpPr>
          <p:cNvPr id="4" name="object 4"/>
          <p:cNvSpPr txBox="1"/>
          <p:nvPr/>
        </p:nvSpPr>
        <p:spPr>
          <a:xfrm>
            <a:off x="508949" y="178478"/>
            <a:ext cx="676487" cy="140209"/>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800" spc="-7" dirty="0">
                <a:solidFill>
                  <a:srgbClr val="0066CD"/>
                </a:solidFill>
                <a:latin typeface="Calibri"/>
                <a:cs typeface="Calibri"/>
              </a:rPr>
              <a:t>Func</a:t>
            </a:r>
            <a:r>
              <a:rPr sz="800" spc="-13" dirty="0">
                <a:solidFill>
                  <a:srgbClr val="0066CD"/>
                </a:solidFill>
                <a:latin typeface="Calibri"/>
                <a:cs typeface="Calibri"/>
              </a:rPr>
              <a:t>i</a:t>
            </a:r>
            <a:r>
              <a:rPr sz="800" spc="-7" dirty="0">
                <a:solidFill>
                  <a:srgbClr val="0066CD"/>
                </a:solidFill>
                <a:latin typeface="Calibri"/>
                <a:cs typeface="Calibri"/>
              </a:rPr>
              <a:t>ó</a:t>
            </a:r>
            <a:r>
              <a:rPr sz="800" dirty="0">
                <a:solidFill>
                  <a:srgbClr val="0066CD"/>
                </a:solidFill>
                <a:latin typeface="Calibri"/>
                <a:cs typeface="Calibri"/>
              </a:rPr>
              <a:t>n Pú</a:t>
            </a:r>
            <a:r>
              <a:rPr sz="800" spc="-7" dirty="0">
                <a:solidFill>
                  <a:srgbClr val="0066CD"/>
                </a:solidFill>
                <a:latin typeface="Calibri"/>
                <a:cs typeface="Calibri"/>
              </a:rPr>
              <a:t>b</a:t>
            </a:r>
            <a:r>
              <a:rPr sz="800" spc="-13" dirty="0">
                <a:solidFill>
                  <a:srgbClr val="0066CD"/>
                </a:solidFill>
                <a:latin typeface="Calibri"/>
                <a:cs typeface="Calibri"/>
              </a:rPr>
              <a:t>li</a:t>
            </a:r>
            <a:r>
              <a:rPr sz="800" spc="-7" dirty="0">
                <a:solidFill>
                  <a:srgbClr val="0066CD"/>
                </a:solidFill>
                <a:latin typeface="Calibri"/>
                <a:cs typeface="Calibri"/>
              </a:rPr>
              <a:t>c</a:t>
            </a:r>
            <a:r>
              <a:rPr sz="800" dirty="0">
                <a:solidFill>
                  <a:srgbClr val="0066CD"/>
                </a:solidFill>
                <a:latin typeface="Calibri"/>
                <a:cs typeface="Calibri"/>
              </a:rPr>
              <a:t>a</a:t>
            </a:r>
            <a:endParaRPr sz="800">
              <a:latin typeface="Calibri"/>
              <a:cs typeface="Calibri"/>
            </a:endParaRPr>
          </a:p>
        </p:txBody>
      </p:sp>
      <p:grpSp>
        <p:nvGrpSpPr>
          <p:cNvPr id="5" name="object 5"/>
          <p:cNvGrpSpPr/>
          <p:nvPr/>
        </p:nvGrpSpPr>
        <p:grpSpPr>
          <a:xfrm>
            <a:off x="28617" y="1113279"/>
            <a:ext cx="12192000" cy="5728722"/>
            <a:chOff x="-193442" y="847466"/>
            <a:chExt cx="9144000" cy="4296542"/>
          </a:xfrm>
        </p:grpSpPr>
        <p:sp>
          <p:nvSpPr>
            <p:cNvPr id="6" name="object 6"/>
            <p:cNvSpPr/>
            <p:nvPr/>
          </p:nvSpPr>
          <p:spPr>
            <a:xfrm>
              <a:off x="0" y="1359408"/>
              <a:ext cx="4296410" cy="3784600"/>
            </a:xfrm>
            <a:custGeom>
              <a:avLst/>
              <a:gdLst/>
              <a:ahLst/>
              <a:cxnLst/>
              <a:rect l="l" t="t" r="r" b="b"/>
              <a:pathLst>
                <a:path w="4296410" h="3784600">
                  <a:moveTo>
                    <a:pt x="0" y="3784091"/>
                  </a:moveTo>
                  <a:lnTo>
                    <a:pt x="4296156" y="3784091"/>
                  </a:lnTo>
                  <a:lnTo>
                    <a:pt x="4296156" y="0"/>
                  </a:lnTo>
                  <a:lnTo>
                    <a:pt x="0" y="0"/>
                  </a:lnTo>
                  <a:lnTo>
                    <a:pt x="0" y="3784091"/>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pic>
          <p:nvPicPr>
            <p:cNvPr id="7" name="object 7"/>
            <p:cNvPicPr/>
            <p:nvPr/>
          </p:nvPicPr>
          <p:blipFill>
            <a:blip r:embed="rId2" cstate="print"/>
            <a:stretch>
              <a:fillRect/>
            </a:stretch>
          </p:blipFill>
          <p:spPr>
            <a:xfrm>
              <a:off x="-193442" y="847466"/>
              <a:ext cx="9144000" cy="477012"/>
            </a:xfrm>
            <a:prstGeom prst="rect">
              <a:avLst/>
            </a:prstGeom>
          </p:spPr>
        </p:pic>
      </p:grpSp>
      <p:sp>
        <p:nvSpPr>
          <p:cNvPr id="8" name="object 8"/>
          <p:cNvSpPr txBox="1">
            <a:spLocks noGrp="1"/>
          </p:cNvSpPr>
          <p:nvPr>
            <p:ph type="title"/>
          </p:nvPr>
        </p:nvSpPr>
        <p:spPr>
          <a:xfrm>
            <a:off x="478062" y="297281"/>
            <a:ext cx="10985500" cy="772456"/>
          </a:xfrm>
          <a:prstGeom prst="rect">
            <a:avLst/>
          </a:prstGeom>
        </p:spPr>
        <p:txBody>
          <a:bodyPr vert="horz" wrap="square" lIns="0" tIns="1778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ts val="3040"/>
              </a:lnSpc>
              <a:spcBef>
                <a:spcPts val="140"/>
              </a:spcBef>
            </a:pPr>
            <a:r>
              <a:rPr spc="-7" dirty="0"/>
              <a:t>¿Qué</a:t>
            </a:r>
            <a:r>
              <a:rPr spc="-13" dirty="0"/>
              <a:t> </a:t>
            </a:r>
            <a:r>
              <a:rPr dirty="0"/>
              <a:t>debe</a:t>
            </a:r>
            <a:r>
              <a:rPr spc="7" dirty="0"/>
              <a:t> </a:t>
            </a:r>
            <a:r>
              <a:rPr dirty="0"/>
              <a:t>hacer</a:t>
            </a:r>
            <a:r>
              <a:rPr spc="-7" dirty="0"/>
              <a:t> </a:t>
            </a:r>
            <a:r>
              <a:rPr dirty="0"/>
              <a:t>su</a:t>
            </a:r>
            <a:r>
              <a:rPr spc="7" dirty="0"/>
              <a:t> </a:t>
            </a:r>
            <a:r>
              <a:rPr spc="-7" dirty="0"/>
              <a:t>entidad,</a:t>
            </a:r>
            <a:r>
              <a:rPr spc="-20" dirty="0"/>
              <a:t> </a:t>
            </a:r>
            <a:r>
              <a:rPr dirty="0"/>
              <a:t>si ya</a:t>
            </a:r>
            <a:r>
              <a:rPr spc="-7" dirty="0"/>
              <a:t> </a:t>
            </a:r>
            <a:r>
              <a:rPr dirty="0"/>
              <a:t>posee</a:t>
            </a:r>
            <a:r>
              <a:rPr spc="-13" dirty="0"/>
              <a:t> </a:t>
            </a:r>
            <a:r>
              <a:rPr dirty="0"/>
              <a:t>una instancia</a:t>
            </a:r>
            <a:r>
              <a:rPr spc="-47" dirty="0"/>
              <a:t> </a:t>
            </a:r>
            <a:r>
              <a:rPr dirty="0"/>
              <a:t>de</a:t>
            </a:r>
            <a:r>
              <a:rPr spc="-7" dirty="0"/>
              <a:t> Control</a:t>
            </a:r>
            <a:r>
              <a:rPr spc="-13" dirty="0"/>
              <a:t> </a:t>
            </a:r>
            <a:r>
              <a:rPr spc="-7" dirty="0"/>
              <a:t>Disciplinario</a:t>
            </a:r>
          </a:p>
          <a:p>
            <a:pPr marL="16933">
              <a:lnSpc>
                <a:spcPts val="3040"/>
              </a:lnSpc>
            </a:pPr>
            <a:r>
              <a:rPr dirty="0"/>
              <a:t>Interno</a:t>
            </a:r>
            <a:r>
              <a:rPr spc="-33" dirty="0"/>
              <a:t> </a:t>
            </a:r>
            <a:r>
              <a:rPr dirty="0"/>
              <a:t>a</a:t>
            </a:r>
            <a:r>
              <a:rPr spc="-7" dirty="0"/>
              <a:t> </a:t>
            </a:r>
            <a:r>
              <a:rPr dirty="0"/>
              <a:t>nivel</a:t>
            </a:r>
            <a:r>
              <a:rPr spc="-13" dirty="0"/>
              <a:t> </a:t>
            </a:r>
            <a:r>
              <a:rPr dirty="0"/>
              <a:t>de</a:t>
            </a:r>
            <a:r>
              <a:rPr spc="-7" dirty="0"/>
              <a:t> Grupo</a:t>
            </a:r>
            <a:r>
              <a:rPr spc="-13" dirty="0"/>
              <a:t> </a:t>
            </a:r>
            <a:r>
              <a:rPr dirty="0"/>
              <a:t>Interno</a:t>
            </a:r>
            <a:r>
              <a:rPr spc="-27" dirty="0"/>
              <a:t> </a:t>
            </a:r>
            <a:r>
              <a:rPr dirty="0"/>
              <a:t>de </a:t>
            </a:r>
            <a:r>
              <a:rPr spc="-7" dirty="0"/>
              <a:t>Trabajo?:</a:t>
            </a:r>
          </a:p>
        </p:txBody>
      </p:sp>
      <p:sp>
        <p:nvSpPr>
          <p:cNvPr id="9" name="object 9"/>
          <p:cNvSpPr txBox="1"/>
          <p:nvPr/>
        </p:nvSpPr>
        <p:spPr>
          <a:xfrm>
            <a:off x="6119706" y="1789239"/>
            <a:ext cx="5437294" cy="677108"/>
          </a:xfrm>
          <a:prstGeom prst="rect">
            <a:avLst/>
          </a:prstGeom>
        </p:spPr>
        <p:txBody>
          <a:bodyPr vert="horz" wrap="square" lIns="0" tIns="1778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359833" indent="-342900">
              <a:lnSpc>
                <a:spcPct val="100000"/>
              </a:lnSpc>
              <a:spcBef>
                <a:spcPts val="140"/>
              </a:spcBef>
              <a:buAutoNum type="arabicPeriod"/>
            </a:pPr>
            <a:r>
              <a:rPr lang="es-ES" sz="1400" b="1" dirty="0">
                <a:solidFill>
                  <a:schemeClr val="tx2"/>
                </a:solidFill>
              </a:rPr>
              <a:t>Elevar </a:t>
            </a:r>
            <a:r>
              <a:rPr lang="es-ES" sz="1400" dirty="0">
                <a:solidFill>
                  <a:schemeClr val="tx2"/>
                </a:solidFill>
              </a:rPr>
              <a:t>el Grupo Interno de Trabajo a nivel de Oficina adscrita al Despacho del Representante Legal. </a:t>
            </a:r>
          </a:p>
          <a:p>
            <a:pPr marL="359833" indent="-342900">
              <a:lnSpc>
                <a:spcPct val="100000"/>
              </a:lnSpc>
              <a:spcBef>
                <a:spcPts val="140"/>
              </a:spcBef>
              <a:buAutoNum type="arabicPeriod"/>
            </a:pPr>
            <a:endParaRPr lang="es-ES" sz="1400" dirty="0">
              <a:solidFill>
                <a:schemeClr val="tx2"/>
              </a:solidFill>
            </a:endParaRPr>
          </a:p>
        </p:txBody>
      </p:sp>
      <p:sp>
        <p:nvSpPr>
          <p:cNvPr id="10" name="object 10"/>
          <p:cNvSpPr txBox="1"/>
          <p:nvPr/>
        </p:nvSpPr>
        <p:spPr>
          <a:xfrm>
            <a:off x="6129698" y="2272373"/>
            <a:ext cx="5239172" cy="481753"/>
          </a:xfrm>
          <a:prstGeom prst="rect">
            <a:avLst/>
          </a:prstGeom>
        </p:spPr>
        <p:txBody>
          <a:bodyPr vert="horz" wrap="square" lIns="0" tIns="1778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474121" marR="6773" indent="-457189">
              <a:lnSpc>
                <a:spcPct val="100000"/>
              </a:lnSpc>
              <a:spcBef>
                <a:spcPts val="140"/>
              </a:spcBef>
              <a:tabLst>
                <a:tab pos="473275" algn="l"/>
              </a:tabLst>
            </a:pPr>
            <a:r>
              <a:rPr sz="1467" b="1" dirty="0">
                <a:solidFill>
                  <a:srgbClr val="004984"/>
                </a:solidFill>
                <a:latin typeface="Calibri"/>
                <a:cs typeface="Calibri"/>
              </a:rPr>
              <a:t>2.	Ajustar</a:t>
            </a:r>
            <a:r>
              <a:rPr sz="1467" b="1" spc="-40" dirty="0">
                <a:solidFill>
                  <a:srgbClr val="004984"/>
                </a:solidFill>
                <a:latin typeface="Calibri"/>
                <a:cs typeface="Calibri"/>
              </a:rPr>
              <a:t> </a:t>
            </a:r>
            <a:r>
              <a:rPr sz="1467" dirty="0">
                <a:solidFill>
                  <a:srgbClr val="004984"/>
                </a:solidFill>
                <a:latin typeface="Calibri"/>
                <a:cs typeface="Calibri"/>
              </a:rPr>
              <a:t>las</a:t>
            </a:r>
            <a:r>
              <a:rPr sz="1467" spc="-20" dirty="0">
                <a:solidFill>
                  <a:srgbClr val="004984"/>
                </a:solidFill>
                <a:latin typeface="Calibri"/>
                <a:cs typeface="Calibri"/>
              </a:rPr>
              <a:t> </a:t>
            </a:r>
            <a:r>
              <a:rPr sz="1467" spc="-7" dirty="0">
                <a:solidFill>
                  <a:srgbClr val="004984"/>
                </a:solidFill>
                <a:latin typeface="Calibri"/>
                <a:cs typeface="Calibri"/>
              </a:rPr>
              <a:t>funciones</a:t>
            </a:r>
            <a:r>
              <a:rPr sz="1467" spc="-33" dirty="0">
                <a:solidFill>
                  <a:srgbClr val="004984"/>
                </a:solidFill>
                <a:latin typeface="Calibri"/>
                <a:cs typeface="Calibri"/>
              </a:rPr>
              <a:t> </a:t>
            </a:r>
            <a:r>
              <a:rPr sz="1467" spc="-7" dirty="0">
                <a:solidFill>
                  <a:srgbClr val="004984"/>
                </a:solidFill>
                <a:latin typeface="Calibri"/>
                <a:cs typeface="Calibri"/>
              </a:rPr>
              <a:t>de</a:t>
            </a:r>
            <a:r>
              <a:rPr sz="1467" spc="-13" dirty="0">
                <a:solidFill>
                  <a:srgbClr val="004984"/>
                </a:solidFill>
                <a:latin typeface="Calibri"/>
                <a:cs typeface="Calibri"/>
              </a:rPr>
              <a:t> </a:t>
            </a:r>
            <a:r>
              <a:rPr sz="1467" spc="-7" dirty="0">
                <a:solidFill>
                  <a:srgbClr val="004984"/>
                </a:solidFill>
                <a:latin typeface="Calibri"/>
                <a:cs typeface="Calibri"/>
              </a:rPr>
              <a:t>dicha Oficina</a:t>
            </a:r>
            <a:r>
              <a:rPr sz="1467" spc="-33" dirty="0">
                <a:solidFill>
                  <a:srgbClr val="004984"/>
                </a:solidFill>
                <a:latin typeface="Calibri"/>
                <a:cs typeface="Calibri"/>
              </a:rPr>
              <a:t> </a:t>
            </a:r>
            <a:r>
              <a:rPr sz="1467" dirty="0">
                <a:solidFill>
                  <a:srgbClr val="004984"/>
                </a:solidFill>
                <a:latin typeface="Calibri"/>
                <a:cs typeface="Calibri"/>
              </a:rPr>
              <a:t>creada,</a:t>
            </a:r>
            <a:r>
              <a:rPr sz="1467" spc="-13" dirty="0">
                <a:solidFill>
                  <a:srgbClr val="004984"/>
                </a:solidFill>
                <a:latin typeface="Calibri"/>
                <a:cs typeface="Calibri"/>
              </a:rPr>
              <a:t> </a:t>
            </a:r>
            <a:r>
              <a:rPr sz="1467" dirty="0">
                <a:solidFill>
                  <a:srgbClr val="004984"/>
                </a:solidFill>
                <a:latin typeface="Calibri"/>
                <a:cs typeface="Calibri"/>
              </a:rPr>
              <a:t>únicamente</a:t>
            </a:r>
            <a:r>
              <a:rPr sz="1467" spc="-33" dirty="0">
                <a:solidFill>
                  <a:srgbClr val="004984"/>
                </a:solidFill>
                <a:latin typeface="Calibri"/>
                <a:cs typeface="Calibri"/>
              </a:rPr>
              <a:t> </a:t>
            </a:r>
            <a:r>
              <a:rPr sz="1467" dirty="0">
                <a:solidFill>
                  <a:srgbClr val="004984"/>
                </a:solidFill>
                <a:latin typeface="Calibri"/>
                <a:cs typeface="Calibri"/>
              </a:rPr>
              <a:t>a</a:t>
            </a:r>
            <a:r>
              <a:rPr sz="1467" spc="-13" dirty="0">
                <a:solidFill>
                  <a:srgbClr val="004984"/>
                </a:solidFill>
                <a:latin typeface="Calibri"/>
                <a:cs typeface="Calibri"/>
              </a:rPr>
              <a:t> </a:t>
            </a:r>
            <a:r>
              <a:rPr sz="1467" dirty="0">
                <a:solidFill>
                  <a:srgbClr val="004984"/>
                </a:solidFill>
                <a:latin typeface="Calibri"/>
                <a:cs typeface="Calibri"/>
              </a:rPr>
              <a:t>las </a:t>
            </a:r>
            <a:r>
              <a:rPr sz="1467" spc="-313" dirty="0">
                <a:solidFill>
                  <a:srgbClr val="004984"/>
                </a:solidFill>
                <a:latin typeface="Calibri"/>
                <a:cs typeface="Calibri"/>
              </a:rPr>
              <a:t> </a:t>
            </a:r>
            <a:r>
              <a:rPr sz="1467" dirty="0">
                <a:solidFill>
                  <a:srgbClr val="004984"/>
                </a:solidFill>
                <a:latin typeface="Calibri"/>
                <a:cs typeface="Calibri"/>
              </a:rPr>
              <a:t>referidas</a:t>
            </a:r>
            <a:r>
              <a:rPr sz="1467" spc="-20" dirty="0">
                <a:solidFill>
                  <a:srgbClr val="004984"/>
                </a:solidFill>
                <a:latin typeface="Calibri"/>
                <a:cs typeface="Calibri"/>
              </a:rPr>
              <a:t> </a:t>
            </a:r>
            <a:r>
              <a:rPr sz="1467" dirty="0">
                <a:solidFill>
                  <a:srgbClr val="004984"/>
                </a:solidFill>
                <a:latin typeface="Calibri"/>
                <a:cs typeface="Calibri"/>
              </a:rPr>
              <a:t>al proceso</a:t>
            </a:r>
            <a:r>
              <a:rPr sz="1467" spc="-53" dirty="0">
                <a:solidFill>
                  <a:srgbClr val="004984"/>
                </a:solidFill>
                <a:latin typeface="Calibri"/>
                <a:cs typeface="Calibri"/>
              </a:rPr>
              <a:t> </a:t>
            </a:r>
            <a:r>
              <a:rPr sz="1467" spc="-7" dirty="0">
                <a:solidFill>
                  <a:srgbClr val="004984"/>
                </a:solidFill>
                <a:latin typeface="Calibri"/>
                <a:cs typeface="Calibri"/>
              </a:rPr>
              <a:t>de</a:t>
            </a:r>
            <a:r>
              <a:rPr sz="1467" spc="7" dirty="0">
                <a:solidFill>
                  <a:srgbClr val="004984"/>
                </a:solidFill>
                <a:latin typeface="Calibri"/>
                <a:cs typeface="Calibri"/>
              </a:rPr>
              <a:t> </a:t>
            </a:r>
            <a:r>
              <a:rPr sz="1467" b="1" dirty="0">
                <a:solidFill>
                  <a:srgbClr val="004984"/>
                </a:solidFill>
                <a:latin typeface="Calibri"/>
                <a:cs typeface="Calibri"/>
              </a:rPr>
              <a:t>Instrucción</a:t>
            </a:r>
            <a:r>
              <a:rPr sz="1467" dirty="0">
                <a:solidFill>
                  <a:srgbClr val="004984"/>
                </a:solidFill>
                <a:latin typeface="Calibri"/>
                <a:cs typeface="Calibri"/>
              </a:rPr>
              <a:t>.</a:t>
            </a:r>
            <a:endParaRPr sz="1467" dirty="0">
              <a:latin typeface="Calibri"/>
              <a:cs typeface="Calibri"/>
            </a:endParaRPr>
          </a:p>
        </p:txBody>
      </p:sp>
      <p:sp>
        <p:nvSpPr>
          <p:cNvPr id="11" name="object 11"/>
          <p:cNvSpPr txBox="1"/>
          <p:nvPr/>
        </p:nvSpPr>
        <p:spPr>
          <a:xfrm>
            <a:off x="6124618" y="2853098"/>
            <a:ext cx="5157047" cy="481753"/>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474121" marR="6773" indent="-457189">
              <a:lnSpc>
                <a:spcPct val="100000"/>
              </a:lnSpc>
              <a:spcBef>
                <a:spcPts val="133"/>
              </a:spcBef>
              <a:tabLst>
                <a:tab pos="473275" algn="l"/>
              </a:tabLst>
            </a:pPr>
            <a:r>
              <a:rPr sz="1467" b="1" dirty="0">
                <a:solidFill>
                  <a:srgbClr val="004984"/>
                </a:solidFill>
                <a:latin typeface="Calibri"/>
                <a:cs typeface="Calibri"/>
              </a:rPr>
              <a:t>3.	Ajustar </a:t>
            </a:r>
            <a:r>
              <a:rPr sz="1467" dirty="0">
                <a:solidFill>
                  <a:srgbClr val="004984"/>
                </a:solidFill>
                <a:latin typeface="Calibri"/>
                <a:cs typeface="Calibri"/>
              </a:rPr>
              <a:t>las </a:t>
            </a:r>
            <a:r>
              <a:rPr sz="1467" spc="-7" dirty="0">
                <a:solidFill>
                  <a:srgbClr val="004984"/>
                </a:solidFill>
                <a:latin typeface="Calibri"/>
                <a:cs typeface="Calibri"/>
              </a:rPr>
              <a:t>funciones de </a:t>
            </a:r>
            <a:r>
              <a:rPr sz="1467" dirty="0">
                <a:solidFill>
                  <a:srgbClr val="004984"/>
                </a:solidFill>
                <a:latin typeface="Calibri"/>
                <a:cs typeface="Calibri"/>
              </a:rPr>
              <a:t>la </a:t>
            </a:r>
            <a:r>
              <a:rPr sz="1467" spc="-7" dirty="0">
                <a:solidFill>
                  <a:srgbClr val="004984"/>
                </a:solidFill>
                <a:latin typeface="Calibri"/>
                <a:cs typeface="Calibri"/>
              </a:rPr>
              <a:t>Instancia </a:t>
            </a:r>
            <a:r>
              <a:rPr sz="1467" dirty="0">
                <a:solidFill>
                  <a:srgbClr val="004984"/>
                </a:solidFill>
                <a:latin typeface="Calibri"/>
                <a:cs typeface="Calibri"/>
              </a:rPr>
              <a:t>u </a:t>
            </a:r>
            <a:r>
              <a:rPr sz="1467" spc="-7" dirty="0">
                <a:solidFill>
                  <a:srgbClr val="004984"/>
                </a:solidFill>
                <a:latin typeface="Calibri"/>
                <a:cs typeface="Calibri"/>
              </a:rPr>
              <a:t>Oficina </a:t>
            </a:r>
            <a:r>
              <a:rPr sz="1467" dirty="0">
                <a:solidFill>
                  <a:srgbClr val="004984"/>
                </a:solidFill>
                <a:latin typeface="Calibri"/>
                <a:cs typeface="Calibri"/>
              </a:rPr>
              <a:t>Asesora </a:t>
            </a:r>
            <a:r>
              <a:rPr sz="1467" spc="-7" dirty="0">
                <a:solidFill>
                  <a:srgbClr val="004984"/>
                </a:solidFill>
                <a:latin typeface="Calibri"/>
                <a:cs typeface="Calibri"/>
              </a:rPr>
              <a:t>Jurídica </a:t>
            </a:r>
            <a:r>
              <a:rPr sz="1467" spc="-313" dirty="0">
                <a:solidFill>
                  <a:srgbClr val="004984"/>
                </a:solidFill>
                <a:latin typeface="Calibri"/>
                <a:cs typeface="Calibri"/>
              </a:rPr>
              <a:t> </a:t>
            </a:r>
            <a:r>
              <a:rPr sz="1467" dirty="0">
                <a:solidFill>
                  <a:srgbClr val="004984"/>
                </a:solidFill>
                <a:latin typeface="Calibri"/>
                <a:cs typeface="Calibri"/>
              </a:rPr>
              <a:t>únicamente</a:t>
            </a:r>
            <a:r>
              <a:rPr sz="1467" spc="-67" dirty="0">
                <a:solidFill>
                  <a:srgbClr val="004984"/>
                </a:solidFill>
                <a:latin typeface="Calibri"/>
                <a:cs typeface="Calibri"/>
              </a:rPr>
              <a:t> </a:t>
            </a:r>
            <a:r>
              <a:rPr sz="1467" dirty="0">
                <a:solidFill>
                  <a:srgbClr val="004984"/>
                </a:solidFill>
                <a:latin typeface="Calibri"/>
                <a:cs typeface="Calibri"/>
              </a:rPr>
              <a:t>a las</a:t>
            </a:r>
            <a:r>
              <a:rPr sz="1467" spc="-13" dirty="0">
                <a:solidFill>
                  <a:srgbClr val="004984"/>
                </a:solidFill>
                <a:latin typeface="Calibri"/>
                <a:cs typeface="Calibri"/>
              </a:rPr>
              <a:t> </a:t>
            </a:r>
            <a:r>
              <a:rPr sz="1467" dirty="0">
                <a:solidFill>
                  <a:srgbClr val="004984"/>
                </a:solidFill>
                <a:latin typeface="Calibri"/>
                <a:cs typeface="Calibri"/>
              </a:rPr>
              <a:t>referidas</a:t>
            </a:r>
            <a:r>
              <a:rPr sz="1467" spc="-13" dirty="0">
                <a:solidFill>
                  <a:srgbClr val="004984"/>
                </a:solidFill>
                <a:latin typeface="Calibri"/>
                <a:cs typeface="Calibri"/>
              </a:rPr>
              <a:t> </a:t>
            </a:r>
            <a:r>
              <a:rPr sz="1467" dirty="0">
                <a:solidFill>
                  <a:srgbClr val="004984"/>
                </a:solidFill>
                <a:latin typeface="Calibri"/>
                <a:cs typeface="Calibri"/>
              </a:rPr>
              <a:t>al</a:t>
            </a:r>
            <a:r>
              <a:rPr sz="1467" spc="-20" dirty="0">
                <a:solidFill>
                  <a:srgbClr val="004984"/>
                </a:solidFill>
                <a:latin typeface="Calibri"/>
                <a:cs typeface="Calibri"/>
              </a:rPr>
              <a:t> </a:t>
            </a:r>
            <a:r>
              <a:rPr sz="1467" dirty="0">
                <a:solidFill>
                  <a:srgbClr val="004984"/>
                </a:solidFill>
                <a:latin typeface="Calibri"/>
                <a:cs typeface="Calibri"/>
              </a:rPr>
              <a:t>proceso</a:t>
            </a:r>
            <a:r>
              <a:rPr sz="1467" spc="-40" dirty="0">
                <a:solidFill>
                  <a:srgbClr val="004984"/>
                </a:solidFill>
                <a:latin typeface="Calibri"/>
                <a:cs typeface="Calibri"/>
              </a:rPr>
              <a:t> </a:t>
            </a:r>
            <a:r>
              <a:rPr sz="1467" spc="-7" dirty="0">
                <a:solidFill>
                  <a:srgbClr val="004984"/>
                </a:solidFill>
                <a:latin typeface="Calibri"/>
                <a:cs typeface="Calibri"/>
              </a:rPr>
              <a:t>de</a:t>
            </a:r>
            <a:r>
              <a:rPr sz="1467" dirty="0">
                <a:solidFill>
                  <a:srgbClr val="004984"/>
                </a:solidFill>
                <a:latin typeface="Calibri"/>
                <a:cs typeface="Calibri"/>
              </a:rPr>
              <a:t> </a:t>
            </a:r>
            <a:r>
              <a:rPr sz="1467" b="1" spc="-7" dirty="0">
                <a:solidFill>
                  <a:srgbClr val="004984"/>
                </a:solidFill>
                <a:latin typeface="Calibri"/>
                <a:cs typeface="Calibri"/>
              </a:rPr>
              <a:t>Juzgamiento</a:t>
            </a:r>
            <a:r>
              <a:rPr sz="1467" spc="-7" dirty="0">
                <a:solidFill>
                  <a:srgbClr val="004984"/>
                </a:solidFill>
                <a:latin typeface="Calibri"/>
                <a:cs typeface="Calibri"/>
              </a:rPr>
              <a:t>.</a:t>
            </a:r>
            <a:endParaRPr sz="1467" dirty="0">
              <a:latin typeface="Calibri"/>
              <a:cs typeface="Calibri"/>
            </a:endParaRPr>
          </a:p>
        </p:txBody>
      </p:sp>
      <p:sp>
        <p:nvSpPr>
          <p:cNvPr id="12" name="object 12"/>
          <p:cNvSpPr txBox="1"/>
          <p:nvPr/>
        </p:nvSpPr>
        <p:spPr>
          <a:xfrm>
            <a:off x="6124618" y="3523658"/>
            <a:ext cx="5437293" cy="705273"/>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474121" marR="6773" indent="-457189" algn="just">
              <a:lnSpc>
                <a:spcPct val="100000"/>
              </a:lnSpc>
              <a:spcBef>
                <a:spcPts val="133"/>
              </a:spcBef>
            </a:pPr>
            <a:r>
              <a:rPr sz="1467" b="1" dirty="0">
                <a:solidFill>
                  <a:srgbClr val="004984"/>
                </a:solidFill>
                <a:latin typeface="Calibri"/>
                <a:cs typeface="Calibri"/>
              </a:rPr>
              <a:t>4.</a:t>
            </a:r>
            <a:r>
              <a:rPr sz="1467" b="1" spc="7" dirty="0">
                <a:solidFill>
                  <a:srgbClr val="004984"/>
                </a:solidFill>
                <a:latin typeface="Calibri"/>
                <a:cs typeface="Calibri"/>
              </a:rPr>
              <a:t> </a:t>
            </a:r>
            <a:r>
              <a:rPr sz="1467" b="1" dirty="0">
                <a:solidFill>
                  <a:srgbClr val="004984"/>
                </a:solidFill>
                <a:latin typeface="Calibri"/>
                <a:cs typeface="Calibri"/>
              </a:rPr>
              <a:t>Ajustar </a:t>
            </a:r>
            <a:r>
              <a:rPr sz="1467" dirty="0">
                <a:solidFill>
                  <a:srgbClr val="004984"/>
                </a:solidFill>
                <a:latin typeface="Calibri"/>
                <a:cs typeface="Calibri"/>
              </a:rPr>
              <a:t>las </a:t>
            </a:r>
            <a:r>
              <a:rPr sz="1467" spc="-7" dirty="0">
                <a:solidFill>
                  <a:srgbClr val="004984"/>
                </a:solidFill>
                <a:latin typeface="Calibri"/>
                <a:cs typeface="Calibri"/>
              </a:rPr>
              <a:t>funciones de Instancia de Secretaría </a:t>
            </a:r>
            <a:r>
              <a:rPr sz="1467" dirty="0">
                <a:solidFill>
                  <a:srgbClr val="004984"/>
                </a:solidFill>
                <a:latin typeface="Calibri"/>
                <a:cs typeface="Calibri"/>
              </a:rPr>
              <a:t>General y </a:t>
            </a:r>
            <a:r>
              <a:rPr sz="1467" spc="-7" dirty="0">
                <a:solidFill>
                  <a:srgbClr val="004984"/>
                </a:solidFill>
                <a:latin typeface="Calibri"/>
                <a:cs typeface="Calibri"/>
              </a:rPr>
              <a:t>Talento </a:t>
            </a:r>
            <a:r>
              <a:rPr sz="1467" spc="-313" dirty="0">
                <a:solidFill>
                  <a:srgbClr val="004984"/>
                </a:solidFill>
                <a:latin typeface="Calibri"/>
                <a:cs typeface="Calibri"/>
              </a:rPr>
              <a:t> </a:t>
            </a:r>
            <a:r>
              <a:rPr sz="1467" spc="-7" dirty="0">
                <a:solidFill>
                  <a:srgbClr val="004984"/>
                </a:solidFill>
                <a:latin typeface="Calibri"/>
                <a:cs typeface="Calibri"/>
              </a:rPr>
              <a:t>Humano (o quienes </a:t>
            </a:r>
            <a:r>
              <a:rPr sz="1467" dirty="0">
                <a:solidFill>
                  <a:srgbClr val="004984"/>
                </a:solidFill>
                <a:latin typeface="Calibri"/>
                <a:cs typeface="Calibri"/>
              </a:rPr>
              <a:t>hagan </a:t>
            </a:r>
            <a:r>
              <a:rPr sz="1467" spc="-7" dirty="0">
                <a:solidFill>
                  <a:srgbClr val="004984"/>
                </a:solidFill>
                <a:latin typeface="Calibri"/>
                <a:cs typeface="Calibri"/>
              </a:rPr>
              <a:t>sus </a:t>
            </a:r>
            <a:r>
              <a:rPr sz="1467" dirty="0">
                <a:solidFill>
                  <a:srgbClr val="004984"/>
                </a:solidFill>
                <a:latin typeface="Calibri"/>
                <a:cs typeface="Calibri"/>
              </a:rPr>
              <a:t>veces) a las referidas al proceso </a:t>
            </a:r>
            <a:r>
              <a:rPr sz="1467" spc="-7" dirty="0">
                <a:solidFill>
                  <a:srgbClr val="004984"/>
                </a:solidFill>
                <a:latin typeface="Calibri"/>
                <a:cs typeface="Calibri"/>
              </a:rPr>
              <a:t>de </a:t>
            </a:r>
            <a:r>
              <a:rPr sz="1467" spc="-313" dirty="0">
                <a:solidFill>
                  <a:srgbClr val="004984"/>
                </a:solidFill>
                <a:latin typeface="Calibri"/>
                <a:cs typeface="Calibri"/>
              </a:rPr>
              <a:t> </a:t>
            </a:r>
            <a:r>
              <a:rPr sz="1467" b="1" spc="-7" dirty="0">
                <a:solidFill>
                  <a:srgbClr val="004984"/>
                </a:solidFill>
                <a:latin typeface="Calibri"/>
                <a:cs typeface="Calibri"/>
              </a:rPr>
              <a:t>Prevención</a:t>
            </a:r>
            <a:r>
              <a:rPr sz="1467" spc="-7" dirty="0">
                <a:solidFill>
                  <a:srgbClr val="004984"/>
                </a:solidFill>
                <a:latin typeface="Calibri"/>
                <a:cs typeface="Calibri"/>
              </a:rPr>
              <a:t>.</a:t>
            </a:r>
            <a:endParaRPr sz="1467">
              <a:latin typeface="Calibri"/>
              <a:cs typeface="Calibri"/>
            </a:endParaRPr>
          </a:p>
        </p:txBody>
      </p:sp>
      <p:sp>
        <p:nvSpPr>
          <p:cNvPr id="13" name="object 13"/>
          <p:cNvSpPr txBox="1"/>
          <p:nvPr/>
        </p:nvSpPr>
        <p:spPr>
          <a:xfrm>
            <a:off x="6124617" y="4418077"/>
            <a:ext cx="5423747" cy="1152313"/>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474121" marR="14393" indent="-457189">
              <a:lnSpc>
                <a:spcPct val="100000"/>
              </a:lnSpc>
              <a:spcBef>
                <a:spcPts val="133"/>
              </a:spcBef>
              <a:tabLst>
                <a:tab pos="473275" algn="l"/>
              </a:tabLst>
            </a:pPr>
            <a:r>
              <a:rPr sz="1467" b="1" dirty="0">
                <a:solidFill>
                  <a:srgbClr val="004984"/>
                </a:solidFill>
                <a:latin typeface="Calibri"/>
                <a:cs typeface="Calibri"/>
              </a:rPr>
              <a:t>5.	Ajustar</a:t>
            </a:r>
            <a:r>
              <a:rPr sz="1467" b="1" spc="-47" dirty="0">
                <a:solidFill>
                  <a:srgbClr val="004984"/>
                </a:solidFill>
                <a:latin typeface="Calibri"/>
                <a:cs typeface="Calibri"/>
              </a:rPr>
              <a:t> </a:t>
            </a:r>
            <a:r>
              <a:rPr sz="1467" dirty="0">
                <a:solidFill>
                  <a:srgbClr val="004984"/>
                </a:solidFill>
                <a:latin typeface="Calibri"/>
                <a:cs typeface="Calibri"/>
              </a:rPr>
              <a:t>las</a:t>
            </a:r>
            <a:r>
              <a:rPr sz="1467" spc="-20" dirty="0">
                <a:solidFill>
                  <a:srgbClr val="004984"/>
                </a:solidFill>
                <a:latin typeface="Calibri"/>
                <a:cs typeface="Calibri"/>
              </a:rPr>
              <a:t> </a:t>
            </a:r>
            <a:r>
              <a:rPr sz="1467" spc="-7" dirty="0">
                <a:solidFill>
                  <a:srgbClr val="004984"/>
                </a:solidFill>
                <a:latin typeface="Calibri"/>
                <a:cs typeface="Calibri"/>
              </a:rPr>
              <a:t>funciones</a:t>
            </a:r>
            <a:r>
              <a:rPr sz="1467" spc="-40" dirty="0">
                <a:solidFill>
                  <a:srgbClr val="004984"/>
                </a:solidFill>
                <a:latin typeface="Calibri"/>
                <a:cs typeface="Calibri"/>
              </a:rPr>
              <a:t> </a:t>
            </a:r>
            <a:r>
              <a:rPr sz="1467" dirty="0">
                <a:solidFill>
                  <a:srgbClr val="004984"/>
                </a:solidFill>
                <a:latin typeface="Calibri"/>
                <a:cs typeface="Calibri"/>
              </a:rPr>
              <a:t>del</a:t>
            </a:r>
            <a:r>
              <a:rPr sz="1467" spc="-13" dirty="0">
                <a:solidFill>
                  <a:srgbClr val="004984"/>
                </a:solidFill>
                <a:latin typeface="Calibri"/>
                <a:cs typeface="Calibri"/>
              </a:rPr>
              <a:t> </a:t>
            </a:r>
            <a:r>
              <a:rPr sz="1467" dirty="0">
                <a:solidFill>
                  <a:srgbClr val="004984"/>
                </a:solidFill>
                <a:latin typeface="Calibri"/>
                <a:cs typeface="Calibri"/>
              </a:rPr>
              <a:t>Despacho</a:t>
            </a:r>
            <a:r>
              <a:rPr sz="1467" spc="-40" dirty="0">
                <a:solidFill>
                  <a:srgbClr val="004984"/>
                </a:solidFill>
                <a:latin typeface="Calibri"/>
                <a:cs typeface="Calibri"/>
              </a:rPr>
              <a:t> </a:t>
            </a:r>
            <a:r>
              <a:rPr sz="1467" dirty="0">
                <a:solidFill>
                  <a:srgbClr val="004984"/>
                </a:solidFill>
                <a:latin typeface="Calibri"/>
                <a:cs typeface="Calibri"/>
              </a:rPr>
              <a:t>del</a:t>
            </a:r>
            <a:r>
              <a:rPr sz="1467" spc="-13" dirty="0">
                <a:solidFill>
                  <a:srgbClr val="004984"/>
                </a:solidFill>
                <a:latin typeface="Calibri"/>
                <a:cs typeface="Calibri"/>
              </a:rPr>
              <a:t> </a:t>
            </a:r>
            <a:r>
              <a:rPr sz="1467" dirty="0">
                <a:solidFill>
                  <a:srgbClr val="004984"/>
                </a:solidFill>
                <a:latin typeface="Calibri"/>
                <a:cs typeface="Calibri"/>
              </a:rPr>
              <a:t>Representante</a:t>
            </a:r>
            <a:r>
              <a:rPr sz="1467" spc="-47" dirty="0">
                <a:solidFill>
                  <a:srgbClr val="004984"/>
                </a:solidFill>
                <a:latin typeface="Calibri"/>
                <a:cs typeface="Calibri"/>
              </a:rPr>
              <a:t> </a:t>
            </a:r>
            <a:r>
              <a:rPr sz="1467" dirty="0">
                <a:solidFill>
                  <a:srgbClr val="004984"/>
                </a:solidFill>
                <a:latin typeface="Calibri"/>
                <a:cs typeface="Calibri"/>
              </a:rPr>
              <a:t>Legal,</a:t>
            </a:r>
            <a:r>
              <a:rPr sz="1467" spc="-27" dirty="0">
                <a:solidFill>
                  <a:srgbClr val="004984"/>
                </a:solidFill>
                <a:latin typeface="Calibri"/>
                <a:cs typeface="Calibri"/>
              </a:rPr>
              <a:t> </a:t>
            </a:r>
            <a:r>
              <a:rPr sz="1467" dirty="0">
                <a:solidFill>
                  <a:srgbClr val="004984"/>
                </a:solidFill>
                <a:latin typeface="Calibri"/>
                <a:cs typeface="Calibri"/>
              </a:rPr>
              <a:t>a las </a:t>
            </a:r>
            <a:r>
              <a:rPr sz="1467" spc="-313" dirty="0">
                <a:solidFill>
                  <a:srgbClr val="004984"/>
                </a:solidFill>
                <a:latin typeface="Calibri"/>
                <a:cs typeface="Calibri"/>
              </a:rPr>
              <a:t> </a:t>
            </a:r>
            <a:r>
              <a:rPr sz="1467" dirty="0">
                <a:solidFill>
                  <a:srgbClr val="004984"/>
                </a:solidFill>
                <a:latin typeface="Calibri"/>
                <a:cs typeface="Calibri"/>
              </a:rPr>
              <a:t>referidas</a:t>
            </a:r>
            <a:r>
              <a:rPr sz="1467" spc="-13" dirty="0">
                <a:solidFill>
                  <a:srgbClr val="004984"/>
                </a:solidFill>
                <a:latin typeface="Calibri"/>
                <a:cs typeface="Calibri"/>
              </a:rPr>
              <a:t> </a:t>
            </a:r>
            <a:r>
              <a:rPr sz="1467" dirty="0">
                <a:solidFill>
                  <a:srgbClr val="004984"/>
                </a:solidFill>
                <a:latin typeface="Calibri"/>
                <a:cs typeface="Calibri"/>
              </a:rPr>
              <a:t>al</a:t>
            </a:r>
            <a:r>
              <a:rPr sz="1467" spc="7" dirty="0">
                <a:solidFill>
                  <a:srgbClr val="004984"/>
                </a:solidFill>
                <a:latin typeface="Calibri"/>
                <a:cs typeface="Calibri"/>
              </a:rPr>
              <a:t> </a:t>
            </a:r>
            <a:r>
              <a:rPr sz="1467" dirty="0">
                <a:solidFill>
                  <a:srgbClr val="004984"/>
                </a:solidFill>
                <a:latin typeface="Calibri"/>
                <a:cs typeface="Calibri"/>
              </a:rPr>
              <a:t>proceso</a:t>
            </a:r>
            <a:r>
              <a:rPr sz="1467" spc="-53" dirty="0">
                <a:solidFill>
                  <a:srgbClr val="004984"/>
                </a:solidFill>
                <a:latin typeface="Calibri"/>
                <a:cs typeface="Calibri"/>
              </a:rPr>
              <a:t> </a:t>
            </a:r>
            <a:r>
              <a:rPr sz="1467" spc="-7" dirty="0">
                <a:solidFill>
                  <a:srgbClr val="004984"/>
                </a:solidFill>
                <a:latin typeface="Calibri"/>
                <a:cs typeface="Calibri"/>
              </a:rPr>
              <a:t>de</a:t>
            </a:r>
            <a:r>
              <a:rPr sz="1467" spc="13" dirty="0">
                <a:solidFill>
                  <a:srgbClr val="004984"/>
                </a:solidFill>
                <a:latin typeface="Calibri"/>
                <a:cs typeface="Calibri"/>
              </a:rPr>
              <a:t> </a:t>
            </a:r>
            <a:r>
              <a:rPr sz="1467" b="1" spc="-7" dirty="0">
                <a:solidFill>
                  <a:srgbClr val="004984"/>
                </a:solidFill>
                <a:latin typeface="Calibri"/>
                <a:cs typeface="Calibri"/>
              </a:rPr>
              <a:t>Juzgamiento</a:t>
            </a:r>
            <a:r>
              <a:rPr sz="1467" b="1" spc="-20" dirty="0">
                <a:solidFill>
                  <a:srgbClr val="004984"/>
                </a:solidFill>
                <a:latin typeface="Calibri"/>
                <a:cs typeface="Calibri"/>
              </a:rPr>
              <a:t> </a:t>
            </a:r>
            <a:r>
              <a:rPr sz="1467" b="1" spc="-7" dirty="0">
                <a:solidFill>
                  <a:srgbClr val="004984"/>
                </a:solidFill>
                <a:latin typeface="Calibri"/>
                <a:cs typeface="Calibri"/>
              </a:rPr>
              <a:t>en</a:t>
            </a:r>
            <a:r>
              <a:rPr sz="1467" b="1" spc="-13" dirty="0">
                <a:solidFill>
                  <a:srgbClr val="004984"/>
                </a:solidFill>
                <a:latin typeface="Calibri"/>
                <a:cs typeface="Calibri"/>
              </a:rPr>
              <a:t> </a:t>
            </a:r>
            <a:r>
              <a:rPr sz="1467" b="1" spc="-7" dirty="0">
                <a:solidFill>
                  <a:srgbClr val="004984"/>
                </a:solidFill>
                <a:latin typeface="Calibri"/>
                <a:cs typeface="Calibri"/>
              </a:rPr>
              <a:t>segunda</a:t>
            </a:r>
            <a:r>
              <a:rPr sz="1467" b="1" spc="-20" dirty="0">
                <a:solidFill>
                  <a:srgbClr val="004984"/>
                </a:solidFill>
                <a:latin typeface="Calibri"/>
                <a:cs typeface="Calibri"/>
              </a:rPr>
              <a:t> </a:t>
            </a:r>
            <a:r>
              <a:rPr sz="1467" b="1" spc="-7" dirty="0">
                <a:solidFill>
                  <a:srgbClr val="004984"/>
                </a:solidFill>
                <a:latin typeface="Calibri"/>
                <a:cs typeface="Calibri"/>
              </a:rPr>
              <a:t>instancia.</a:t>
            </a:r>
            <a:endParaRPr sz="1467" dirty="0">
              <a:latin typeface="Calibri"/>
              <a:cs typeface="Calibri"/>
            </a:endParaRPr>
          </a:p>
          <a:p>
            <a:pPr>
              <a:lnSpc>
                <a:spcPct val="100000"/>
              </a:lnSpc>
              <a:spcBef>
                <a:spcPts val="53"/>
              </a:spcBef>
            </a:pPr>
            <a:endParaRPr sz="1400" dirty="0">
              <a:latin typeface="Calibri"/>
              <a:cs typeface="Calibri"/>
            </a:endParaRPr>
          </a:p>
          <a:p>
            <a:pPr marL="1676358" marR="6773" indent="-1609473">
              <a:lnSpc>
                <a:spcPct val="100000"/>
              </a:lnSpc>
            </a:pPr>
            <a:r>
              <a:rPr sz="1467" b="1" i="1" dirty="0">
                <a:solidFill>
                  <a:srgbClr val="004984"/>
                </a:solidFill>
                <a:latin typeface="Calibri"/>
                <a:cs typeface="Calibri"/>
              </a:rPr>
              <a:t>En</a:t>
            </a:r>
            <a:r>
              <a:rPr sz="1467" b="1" i="1" spc="-13" dirty="0">
                <a:solidFill>
                  <a:srgbClr val="004984"/>
                </a:solidFill>
                <a:latin typeface="Calibri"/>
                <a:cs typeface="Calibri"/>
              </a:rPr>
              <a:t> </a:t>
            </a:r>
            <a:r>
              <a:rPr sz="1467" b="1" i="1" spc="-7" dirty="0">
                <a:solidFill>
                  <a:srgbClr val="004984"/>
                </a:solidFill>
                <a:latin typeface="Calibri"/>
                <a:cs typeface="Calibri"/>
              </a:rPr>
              <a:t>este</a:t>
            </a:r>
            <a:r>
              <a:rPr sz="1467" b="1" i="1" dirty="0">
                <a:solidFill>
                  <a:srgbClr val="004984"/>
                </a:solidFill>
                <a:latin typeface="Calibri"/>
                <a:cs typeface="Calibri"/>
              </a:rPr>
              <a:t> escenario</a:t>
            </a:r>
            <a:r>
              <a:rPr sz="1467" b="1" i="1" spc="-53" dirty="0">
                <a:solidFill>
                  <a:srgbClr val="004984"/>
                </a:solidFill>
                <a:latin typeface="Calibri"/>
                <a:cs typeface="Calibri"/>
              </a:rPr>
              <a:t> </a:t>
            </a:r>
            <a:r>
              <a:rPr sz="1467" b="1" i="1" dirty="0">
                <a:solidFill>
                  <a:srgbClr val="004984"/>
                </a:solidFill>
                <a:latin typeface="Calibri"/>
                <a:cs typeface="Calibri"/>
              </a:rPr>
              <a:t>se</a:t>
            </a:r>
            <a:r>
              <a:rPr sz="1467" b="1" i="1" spc="-7" dirty="0">
                <a:solidFill>
                  <a:srgbClr val="004984"/>
                </a:solidFill>
                <a:latin typeface="Calibri"/>
                <a:cs typeface="Calibri"/>
              </a:rPr>
              <a:t> </a:t>
            </a:r>
            <a:r>
              <a:rPr sz="1467" b="1" i="1" dirty="0">
                <a:solidFill>
                  <a:srgbClr val="004984"/>
                </a:solidFill>
                <a:latin typeface="Calibri"/>
                <a:cs typeface="Calibri"/>
              </a:rPr>
              <a:t>incluye</a:t>
            </a:r>
            <a:r>
              <a:rPr sz="1467" b="1" i="1" spc="-53" dirty="0">
                <a:solidFill>
                  <a:srgbClr val="004984"/>
                </a:solidFill>
                <a:latin typeface="Calibri"/>
                <a:cs typeface="Calibri"/>
              </a:rPr>
              <a:t> </a:t>
            </a:r>
            <a:r>
              <a:rPr sz="1467" b="1" i="1" dirty="0">
                <a:solidFill>
                  <a:srgbClr val="004984"/>
                </a:solidFill>
                <a:latin typeface="Calibri"/>
                <a:cs typeface="Calibri"/>
              </a:rPr>
              <a:t>la</a:t>
            </a:r>
            <a:r>
              <a:rPr sz="1467" b="1" i="1" spc="-27" dirty="0">
                <a:solidFill>
                  <a:srgbClr val="004984"/>
                </a:solidFill>
                <a:latin typeface="Calibri"/>
                <a:cs typeface="Calibri"/>
              </a:rPr>
              <a:t> </a:t>
            </a:r>
            <a:r>
              <a:rPr sz="1467" b="1" i="1" dirty="0">
                <a:solidFill>
                  <a:srgbClr val="004984"/>
                </a:solidFill>
                <a:latin typeface="Calibri"/>
                <a:cs typeface="Calibri"/>
              </a:rPr>
              <a:t>transformación</a:t>
            </a:r>
            <a:r>
              <a:rPr sz="1467" b="1" i="1" spc="-53" dirty="0">
                <a:solidFill>
                  <a:srgbClr val="004984"/>
                </a:solidFill>
                <a:latin typeface="Calibri"/>
                <a:cs typeface="Calibri"/>
              </a:rPr>
              <a:t> </a:t>
            </a:r>
            <a:r>
              <a:rPr sz="1467" b="1" i="1" dirty="0">
                <a:solidFill>
                  <a:srgbClr val="004984"/>
                </a:solidFill>
                <a:latin typeface="Calibri"/>
                <a:cs typeface="Calibri"/>
              </a:rPr>
              <a:t>de</a:t>
            </a:r>
            <a:r>
              <a:rPr sz="1467" b="1" i="1" spc="-33" dirty="0">
                <a:solidFill>
                  <a:srgbClr val="004984"/>
                </a:solidFill>
                <a:latin typeface="Calibri"/>
                <a:cs typeface="Calibri"/>
              </a:rPr>
              <a:t> </a:t>
            </a:r>
            <a:r>
              <a:rPr sz="1467" b="1" i="1" dirty="0">
                <a:solidFill>
                  <a:srgbClr val="004984"/>
                </a:solidFill>
                <a:latin typeface="Calibri"/>
                <a:cs typeface="Calibri"/>
              </a:rPr>
              <a:t>un</a:t>
            </a:r>
            <a:r>
              <a:rPr sz="1467" b="1" i="1" spc="-20" dirty="0">
                <a:solidFill>
                  <a:srgbClr val="004984"/>
                </a:solidFill>
                <a:latin typeface="Calibri"/>
                <a:cs typeface="Calibri"/>
              </a:rPr>
              <a:t> </a:t>
            </a:r>
            <a:r>
              <a:rPr sz="1467" b="1" i="1" dirty="0">
                <a:solidFill>
                  <a:srgbClr val="004984"/>
                </a:solidFill>
                <a:latin typeface="Calibri"/>
                <a:cs typeface="Calibri"/>
              </a:rPr>
              <a:t>grupo</a:t>
            </a:r>
            <a:r>
              <a:rPr sz="1467" b="1" i="1" spc="-53" dirty="0">
                <a:solidFill>
                  <a:srgbClr val="004984"/>
                </a:solidFill>
                <a:latin typeface="Calibri"/>
                <a:cs typeface="Calibri"/>
              </a:rPr>
              <a:t> </a:t>
            </a:r>
            <a:r>
              <a:rPr sz="1467" b="1" i="1" dirty="0">
                <a:solidFill>
                  <a:srgbClr val="004984"/>
                </a:solidFill>
                <a:latin typeface="Calibri"/>
                <a:cs typeface="Calibri"/>
              </a:rPr>
              <a:t>interno</a:t>
            </a:r>
            <a:r>
              <a:rPr sz="1467" b="1" i="1" spc="-53" dirty="0">
                <a:solidFill>
                  <a:srgbClr val="004984"/>
                </a:solidFill>
                <a:latin typeface="Calibri"/>
                <a:cs typeface="Calibri"/>
              </a:rPr>
              <a:t> </a:t>
            </a:r>
            <a:r>
              <a:rPr sz="1467" b="1" i="1" dirty="0">
                <a:solidFill>
                  <a:srgbClr val="004984"/>
                </a:solidFill>
                <a:latin typeface="Calibri"/>
                <a:cs typeface="Calibri"/>
              </a:rPr>
              <a:t>de </a:t>
            </a:r>
            <a:r>
              <a:rPr sz="1467" b="1" i="1" spc="-313" dirty="0">
                <a:solidFill>
                  <a:srgbClr val="004984"/>
                </a:solidFill>
                <a:latin typeface="Calibri"/>
                <a:cs typeface="Calibri"/>
              </a:rPr>
              <a:t> </a:t>
            </a:r>
            <a:r>
              <a:rPr sz="1467" b="1" i="1" spc="-7" dirty="0">
                <a:solidFill>
                  <a:srgbClr val="004984"/>
                </a:solidFill>
                <a:latin typeface="Calibri"/>
                <a:cs typeface="Calibri"/>
              </a:rPr>
              <a:t>trabajo</a:t>
            </a:r>
            <a:r>
              <a:rPr sz="1467" b="1" i="1" spc="-60" dirty="0">
                <a:solidFill>
                  <a:srgbClr val="004984"/>
                </a:solidFill>
                <a:latin typeface="Calibri"/>
                <a:cs typeface="Calibri"/>
              </a:rPr>
              <a:t> </a:t>
            </a:r>
            <a:r>
              <a:rPr sz="1467" b="1" i="1" dirty="0">
                <a:solidFill>
                  <a:srgbClr val="004984"/>
                </a:solidFill>
                <a:latin typeface="Calibri"/>
                <a:cs typeface="Calibri"/>
              </a:rPr>
              <a:t>a</a:t>
            </a:r>
            <a:r>
              <a:rPr sz="1467" b="1" i="1" spc="-7" dirty="0">
                <a:solidFill>
                  <a:srgbClr val="004984"/>
                </a:solidFill>
                <a:latin typeface="Calibri"/>
                <a:cs typeface="Calibri"/>
              </a:rPr>
              <a:t> </a:t>
            </a:r>
            <a:r>
              <a:rPr sz="1467" b="1" i="1" spc="7" dirty="0">
                <a:solidFill>
                  <a:srgbClr val="004984"/>
                </a:solidFill>
                <a:latin typeface="Calibri"/>
                <a:cs typeface="Calibri"/>
              </a:rPr>
              <a:t>una</a:t>
            </a:r>
            <a:r>
              <a:rPr sz="1467" b="1" i="1" spc="-53" dirty="0">
                <a:solidFill>
                  <a:srgbClr val="004984"/>
                </a:solidFill>
                <a:latin typeface="Calibri"/>
                <a:cs typeface="Calibri"/>
              </a:rPr>
              <a:t> </a:t>
            </a:r>
            <a:r>
              <a:rPr sz="1467" b="1" i="1" spc="-7" dirty="0">
                <a:solidFill>
                  <a:srgbClr val="004984"/>
                </a:solidFill>
                <a:latin typeface="Calibri"/>
                <a:cs typeface="Calibri"/>
              </a:rPr>
              <a:t>dependencia.</a:t>
            </a:r>
            <a:endParaRPr sz="1467" dirty="0">
              <a:latin typeface="Calibri"/>
              <a:cs typeface="Calibri"/>
            </a:endParaRPr>
          </a:p>
        </p:txBody>
      </p:sp>
      <p:sp>
        <p:nvSpPr>
          <p:cNvPr id="14" name="object 14"/>
          <p:cNvSpPr txBox="1"/>
          <p:nvPr/>
        </p:nvSpPr>
        <p:spPr>
          <a:xfrm>
            <a:off x="7497063" y="6133930"/>
            <a:ext cx="3871807" cy="345522"/>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marR="6773">
              <a:lnSpc>
                <a:spcPct val="100000"/>
              </a:lnSpc>
              <a:spcBef>
                <a:spcPts val="133"/>
              </a:spcBef>
            </a:pPr>
            <a:r>
              <a:rPr sz="1067" dirty="0">
                <a:solidFill>
                  <a:srgbClr val="004984"/>
                </a:solidFill>
                <a:latin typeface="Calibri"/>
                <a:cs typeface="Calibri"/>
              </a:rPr>
              <a:t>Cada</a:t>
            </a:r>
            <a:r>
              <a:rPr sz="1067" spc="-7" dirty="0">
                <a:solidFill>
                  <a:srgbClr val="004984"/>
                </a:solidFill>
                <a:latin typeface="Calibri"/>
                <a:cs typeface="Calibri"/>
              </a:rPr>
              <a:t> caso</a:t>
            </a:r>
            <a:r>
              <a:rPr sz="1067" dirty="0">
                <a:solidFill>
                  <a:srgbClr val="004984"/>
                </a:solidFill>
                <a:latin typeface="Calibri"/>
                <a:cs typeface="Calibri"/>
              </a:rPr>
              <a:t> </a:t>
            </a:r>
            <a:r>
              <a:rPr sz="1067" spc="-7" dirty="0">
                <a:solidFill>
                  <a:srgbClr val="004984"/>
                </a:solidFill>
                <a:latin typeface="Calibri"/>
                <a:cs typeface="Calibri"/>
              </a:rPr>
              <a:t>deberá</a:t>
            </a:r>
            <a:r>
              <a:rPr sz="1067" spc="33" dirty="0">
                <a:solidFill>
                  <a:srgbClr val="004984"/>
                </a:solidFill>
                <a:latin typeface="Calibri"/>
                <a:cs typeface="Calibri"/>
              </a:rPr>
              <a:t> </a:t>
            </a:r>
            <a:r>
              <a:rPr sz="1067" spc="-7" dirty="0">
                <a:solidFill>
                  <a:srgbClr val="004984"/>
                </a:solidFill>
                <a:latin typeface="Calibri"/>
                <a:cs typeface="Calibri"/>
              </a:rPr>
              <a:t>evaluarse</a:t>
            </a:r>
            <a:r>
              <a:rPr sz="1067" spc="27" dirty="0">
                <a:solidFill>
                  <a:srgbClr val="004984"/>
                </a:solidFill>
                <a:latin typeface="Calibri"/>
                <a:cs typeface="Calibri"/>
              </a:rPr>
              <a:t> </a:t>
            </a:r>
            <a:r>
              <a:rPr sz="1067" spc="-7" dirty="0">
                <a:solidFill>
                  <a:srgbClr val="004984"/>
                </a:solidFill>
                <a:latin typeface="Calibri"/>
                <a:cs typeface="Calibri"/>
              </a:rPr>
              <a:t>de manera individual</a:t>
            </a:r>
            <a:r>
              <a:rPr sz="1067" spc="60" dirty="0">
                <a:solidFill>
                  <a:srgbClr val="004984"/>
                </a:solidFill>
                <a:latin typeface="Calibri"/>
                <a:cs typeface="Calibri"/>
              </a:rPr>
              <a:t> </a:t>
            </a:r>
            <a:r>
              <a:rPr sz="1067" dirty="0">
                <a:solidFill>
                  <a:srgbClr val="004984"/>
                </a:solidFill>
                <a:latin typeface="Calibri"/>
                <a:cs typeface="Calibri"/>
              </a:rPr>
              <a:t>y </a:t>
            </a:r>
            <a:r>
              <a:rPr sz="1067" spc="-7" dirty="0">
                <a:solidFill>
                  <a:srgbClr val="004984"/>
                </a:solidFill>
                <a:latin typeface="Calibri"/>
                <a:cs typeface="Calibri"/>
              </a:rPr>
              <a:t>estará</a:t>
            </a:r>
            <a:r>
              <a:rPr sz="1067" dirty="0">
                <a:solidFill>
                  <a:srgbClr val="004984"/>
                </a:solidFill>
                <a:latin typeface="Calibri"/>
                <a:cs typeface="Calibri"/>
              </a:rPr>
              <a:t> </a:t>
            </a:r>
            <a:r>
              <a:rPr sz="1067" spc="-7" dirty="0">
                <a:solidFill>
                  <a:srgbClr val="004984"/>
                </a:solidFill>
                <a:latin typeface="Calibri"/>
                <a:cs typeface="Calibri"/>
              </a:rPr>
              <a:t>sujeto</a:t>
            </a:r>
            <a:r>
              <a:rPr sz="1067" spc="13" dirty="0">
                <a:solidFill>
                  <a:srgbClr val="004984"/>
                </a:solidFill>
                <a:latin typeface="Calibri"/>
                <a:cs typeface="Calibri"/>
              </a:rPr>
              <a:t> </a:t>
            </a:r>
            <a:r>
              <a:rPr sz="1067" dirty="0">
                <a:solidFill>
                  <a:srgbClr val="004984"/>
                </a:solidFill>
                <a:latin typeface="Calibri"/>
                <a:cs typeface="Calibri"/>
              </a:rPr>
              <a:t>a </a:t>
            </a:r>
            <a:r>
              <a:rPr sz="1067" spc="-7" dirty="0">
                <a:solidFill>
                  <a:srgbClr val="004984"/>
                </a:solidFill>
                <a:latin typeface="Calibri"/>
                <a:cs typeface="Calibri"/>
              </a:rPr>
              <a:t>las </a:t>
            </a:r>
            <a:r>
              <a:rPr sz="1067" spc="-227" dirty="0">
                <a:solidFill>
                  <a:srgbClr val="004984"/>
                </a:solidFill>
                <a:latin typeface="Calibri"/>
                <a:cs typeface="Calibri"/>
              </a:rPr>
              <a:t> </a:t>
            </a:r>
            <a:r>
              <a:rPr sz="1067" spc="-7" dirty="0">
                <a:solidFill>
                  <a:srgbClr val="004984"/>
                </a:solidFill>
                <a:latin typeface="Calibri"/>
                <a:cs typeface="Calibri"/>
              </a:rPr>
              <a:t>condiciones</a:t>
            </a:r>
            <a:r>
              <a:rPr sz="1067" spc="47" dirty="0">
                <a:solidFill>
                  <a:srgbClr val="004984"/>
                </a:solidFill>
                <a:latin typeface="Calibri"/>
                <a:cs typeface="Calibri"/>
              </a:rPr>
              <a:t> </a:t>
            </a:r>
            <a:r>
              <a:rPr sz="1067" spc="-7" dirty="0">
                <a:solidFill>
                  <a:srgbClr val="004984"/>
                </a:solidFill>
                <a:latin typeface="Calibri"/>
                <a:cs typeface="Calibri"/>
              </a:rPr>
              <a:t>institucionales</a:t>
            </a:r>
            <a:r>
              <a:rPr sz="1067" spc="53" dirty="0">
                <a:solidFill>
                  <a:srgbClr val="004984"/>
                </a:solidFill>
                <a:latin typeface="Calibri"/>
                <a:cs typeface="Calibri"/>
              </a:rPr>
              <a:t> </a:t>
            </a:r>
            <a:r>
              <a:rPr sz="1067" dirty="0">
                <a:solidFill>
                  <a:srgbClr val="004984"/>
                </a:solidFill>
                <a:latin typeface="Calibri"/>
                <a:cs typeface="Calibri"/>
              </a:rPr>
              <a:t>y</a:t>
            </a:r>
            <a:r>
              <a:rPr sz="1067" spc="-7" dirty="0">
                <a:solidFill>
                  <a:srgbClr val="004984"/>
                </a:solidFill>
                <a:latin typeface="Calibri"/>
                <a:cs typeface="Calibri"/>
              </a:rPr>
              <a:t> financieras</a:t>
            </a:r>
            <a:r>
              <a:rPr sz="1067" spc="40" dirty="0">
                <a:solidFill>
                  <a:srgbClr val="004984"/>
                </a:solidFill>
                <a:latin typeface="Calibri"/>
                <a:cs typeface="Calibri"/>
              </a:rPr>
              <a:t> </a:t>
            </a:r>
            <a:r>
              <a:rPr sz="1067" spc="-7" dirty="0">
                <a:solidFill>
                  <a:srgbClr val="004984"/>
                </a:solidFill>
                <a:latin typeface="Calibri"/>
                <a:cs typeface="Calibri"/>
              </a:rPr>
              <a:t>de</a:t>
            </a:r>
            <a:r>
              <a:rPr sz="1067" dirty="0">
                <a:solidFill>
                  <a:srgbClr val="004984"/>
                </a:solidFill>
                <a:latin typeface="Calibri"/>
                <a:cs typeface="Calibri"/>
              </a:rPr>
              <a:t> </a:t>
            </a:r>
            <a:r>
              <a:rPr sz="1067" spc="-7" dirty="0">
                <a:solidFill>
                  <a:srgbClr val="004984"/>
                </a:solidFill>
                <a:latin typeface="Calibri"/>
                <a:cs typeface="Calibri"/>
              </a:rPr>
              <a:t>la</a:t>
            </a:r>
            <a:r>
              <a:rPr sz="1067" spc="-13" dirty="0">
                <a:solidFill>
                  <a:srgbClr val="004984"/>
                </a:solidFill>
                <a:latin typeface="Calibri"/>
                <a:cs typeface="Calibri"/>
              </a:rPr>
              <a:t> </a:t>
            </a:r>
            <a:r>
              <a:rPr sz="1067" spc="-7" dirty="0">
                <a:solidFill>
                  <a:srgbClr val="004984"/>
                </a:solidFill>
                <a:latin typeface="Calibri"/>
                <a:cs typeface="Calibri"/>
              </a:rPr>
              <a:t>entidad.</a:t>
            </a:r>
            <a:endParaRPr sz="1067">
              <a:latin typeface="Calibri"/>
              <a:cs typeface="Calibri"/>
            </a:endParaRPr>
          </a:p>
        </p:txBody>
      </p:sp>
      <p:grpSp>
        <p:nvGrpSpPr>
          <p:cNvPr id="15" name="object 15"/>
          <p:cNvGrpSpPr/>
          <p:nvPr/>
        </p:nvGrpSpPr>
        <p:grpSpPr>
          <a:xfrm>
            <a:off x="3687996" y="3413676"/>
            <a:ext cx="3702473" cy="3092873"/>
            <a:chOff x="2765996" y="2560256"/>
            <a:chExt cx="2776855" cy="2319655"/>
          </a:xfrm>
        </p:grpSpPr>
        <p:sp>
          <p:nvSpPr>
            <p:cNvPr id="16" name="object 16"/>
            <p:cNvSpPr/>
            <p:nvPr/>
          </p:nvSpPr>
          <p:spPr>
            <a:xfrm>
              <a:off x="5248655" y="4639055"/>
              <a:ext cx="294640" cy="241300"/>
            </a:xfrm>
            <a:custGeom>
              <a:avLst/>
              <a:gdLst/>
              <a:ahLst/>
              <a:cxnLst/>
              <a:rect l="l" t="t" r="r" b="b"/>
              <a:pathLst>
                <a:path w="294639" h="241300">
                  <a:moveTo>
                    <a:pt x="147066" y="0"/>
                  </a:moveTo>
                  <a:lnTo>
                    <a:pt x="136630" y="2129"/>
                  </a:lnTo>
                  <a:lnTo>
                    <a:pt x="129397" y="6813"/>
                  </a:lnTo>
                  <a:lnTo>
                    <a:pt x="125188" y="11497"/>
                  </a:lnTo>
                  <a:lnTo>
                    <a:pt x="3429" y="200914"/>
                  </a:lnTo>
                  <a:lnTo>
                    <a:pt x="0" y="205359"/>
                  </a:lnTo>
                  <a:lnTo>
                    <a:pt x="0" y="214033"/>
                  </a:lnTo>
                  <a:lnTo>
                    <a:pt x="2097" y="224450"/>
                  </a:lnTo>
                  <a:lnTo>
                    <a:pt x="7826" y="232956"/>
                  </a:lnTo>
                  <a:lnTo>
                    <a:pt x="16341" y="238689"/>
                  </a:lnTo>
                  <a:lnTo>
                    <a:pt x="26797" y="240792"/>
                  </a:lnTo>
                  <a:lnTo>
                    <a:pt x="267335" y="240792"/>
                  </a:lnTo>
                  <a:lnTo>
                    <a:pt x="277790" y="238689"/>
                  </a:lnTo>
                  <a:lnTo>
                    <a:pt x="286305" y="232956"/>
                  </a:lnTo>
                  <a:lnTo>
                    <a:pt x="290035" y="227418"/>
                  </a:lnTo>
                  <a:lnTo>
                    <a:pt x="19304" y="227418"/>
                  </a:lnTo>
                  <a:lnTo>
                    <a:pt x="13335" y="221411"/>
                  </a:lnTo>
                  <a:lnTo>
                    <a:pt x="13419" y="211010"/>
                  </a:lnTo>
                  <a:lnTo>
                    <a:pt x="14181" y="208953"/>
                  </a:lnTo>
                  <a:lnTo>
                    <a:pt x="14224" y="208788"/>
                  </a:lnTo>
                  <a:lnTo>
                    <a:pt x="14732" y="208165"/>
                  </a:lnTo>
                  <a:lnTo>
                    <a:pt x="135001" y="20878"/>
                  </a:lnTo>
                  <a:lnTo>
                    <a:pt x="135255" y="20548"/>
                  </a:lnTo>
                  <a:lnTo>
                    <a:pt x="135382" y="20205"/>
                  </a:lnTo>
                  <a:lnTo>
                    <a:pt x="135557" y="19977"/>
                  </a:lnTo>
                  <a:lnTo>
                    <a:pt x="139319" y="13373"/>
                  </a:lnTo>
                  <a:lnTo>
                    <a:pt x="170161" y="13373"/>
                  </a:lnTo>
                  <a:lnTo>
                    <a:pt x="169086" y="11497"/>
                  </a:lnTo>
                  <a:lnTo>
                    <a:pt x="165115" y="6813"/>
                  </a:lnTo>
                  <a:lnTo>
                    <a:pt x="157930" y="2129"/>
                  </a:lnTo>
                  <a:lnTo>
                    <a:pt x="147066" y="0"/>
                  </a:lnTo>
                  <a:close/>
                </a:path>
                <a:path w="294639" h="241300">
                  <a:moveTo>
                    <a:pt x="170161" y="13373"/>
                  </a:moveTo>
                  <a:lnTo>
                    <a:pt x="154813" y="13373"/>
                  </a:lnTo>
                  <a:lnTo>
                    <a:pt x="157734" y="18440"/>
                  </a:lnTo>
                  <a:lnTo>
                    <a:pt x="158242" y="19164"/>
                  </a:lnTo>
                  <a:lnTo>
                    <a:pt x="158496" y="19977"/>
                  </a:lnTo>
                  <a:lnTo>
                    <a:pt x="158674" y="20205"/>
                  </a:lnTo>
                  <a:lnTo>
                    <a:pt x="159131" y="20878"/>
                  </a:lnTo>
                  <a:lnTo>
                    <a:pt x="279400" y="208165"/>
                  </a:lnTo>
                  <a:lnTo>
                    <a:pt x="279654" y="208432"/>
                  </a:lnTo>
                  <a:lnTo>
                    <a:pt x="279781" y="208686"/>
                  </a:lnTo>
                  <a:lnTo>
                    <a:pt x="280035" y="208953"/>
                  </a:lnTo>
                  <a:lnTo>
                    <a:pt x="280162" y="209410"/>
                  </a:lnTo>
                  <a:lnTo>
                    <a:pt x="280797" y="211010"/>
                  </a:lnTo>
                  <a:lnTo>
                    <a:pt x="280797" y="221411"/>
                  </a:lnTo>
                  <a:lnTo>
                    <a:pt x="274701" y="227418"/>
                  </a:lnTo>
                  <a:lnTo>
                    <a:pt x="290035" y="227418"/>
                  </a:lnTo>
                  <a:lnTo>
                    <a:pt x="292034" y="224450"/>
                  </a:lnTo>
                  <a:lnTo>
                    <a:pt x="294132" y="214033"/>
                  </a:lnTo>
                  <a:lnTo>
                    <a:pt x="294132" y="204698"/>
                  </a:lnTo>
                  <a:lnTo>
                    <a:pt x="290703" y="200914"/>
                  </a:lnTo>
                  <a:lnTo>
                    <a:pt x="170307" y="13627"/>
                  </a:lnTo>
                  <a:lnTo>
                    <a:pt x="170161" y="13373"/>
                  </a:lnTo>
                  <a:close/>
                </a:path>
                <a:path w="294639" h="241300">
                  <a:moveTo>
                    <a:pt x="14478" y="208597"/>
                  </a:moveTo>
                  <a:lnTo>
                    <a:pt x="14224" y="208788"/>
                  </a:lnTo>
                  <a:lnTo>
                    <a:pt x="14478" y="208597"/>
                  </a:lnTo>
                  <a:close/>
                </a:path>
                <a:path w="294639" h="241300">
                  <a:moveTo>
                    <a:pt x="154432" y="173901"/>
                  </a:moveTo>
                  <a:lnTo>
                    <a:pt x="139700" y="173901"/>
                  </a:lnTo>
                  <a:lnTo>
                    <a:pt x="133731" y="179908"/>
                  </a:lnTo>
                  <a:lnTo>
                    <a:pt x="133731" y="194665"/>
                  </a:lnTo>
                  <a:lnTo>
                    <a:pt x="139700" y="200660"/>
                  </a:lnTo>
                  <a:lnTo>
                    <a:pt x="154432" y="200660"/>
                  </a:lnTo>
                  <a:lnTo>
                    <a:pt x="160401" y="194665"/>
                  </a:lnTo>
                  <a:lnTo>
                    <a:pt x="160401" y="179908"/>
                  </a:lnTo>
                  <a:lnTo>
                    <a:pt x="154432" y="173901"/>
                  </a:lnTo>
                  <a:close/>
                </a:path>
                <a:path w="294639" h="241300">
                  <a:moveTo>
                    <a:pt x="154432" y="66890"/>
                  </a:moveTo>
                  <a:lnTo>
                    <a:pt x="139700" y="66890"/>
                  </a:lnTo>
                  <a:lnTo>
                    <a:pt x="133731" y="72885"/>
                  </a:lnTo>
                  <a:lnTo>
                    <a:pt x="133731" y="80264"/>
                  </a:lnTo>
                  <a:lnTo>
                    <a:pt x="140335" y="153835"/>
                  </a:lnTo>
                  <a:lnTo>
                    <a:pt x="140335" y="157543"/>
                  </a:lnTo>
                  <a:lnTo>
                    <a:pt x="143383" y="160528"/>
                  </a:lnTo>
                  <a:lnTo>
                    <a:pt x="150749" y="160528"/>
                  </a:lnTo>
                  <a:lnTo>
                    <a:pt x="153797" y="157543"/>
                  </a:lnTo>
                  <a:lnTo>
                    <a:pt x="153797" y="153835"/>
                  </a:lnTo>
                  <a:lnTo>
                    <a:pt x="160401" y="80264"/>
                  </a:lnTo>
                  <a:lnTo>
                    <a:pt x="160401" y="72885"/>
                  </a:lnTo>
                  <a:lnTo>
                    <a:pt x="154432" y="66890"/>
                  </a:lnTo>
                  <a:close/>
                </a:path>
              </a:pathLst>
            </a:custGeom>
            <a:solidFill>
              <a:srgbClr val="003399"/>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17" name="object 17"/>
            <p:cNvSpPr/>
            <p:nvPr/>
          </p:nvSpPr>
          <p:spPr>
            <a:xfrm>
              <a:off x="2779013" y="2573274"/>
              <a:ext cx="789940" cy="881380"/>
            </a:xfrm>
            <a:custGeom>
              <a:avLst/>
              <a:gdLst/>
              <a:ahLst/>
              <a:cxnLst/>
              <a:rect l="l" t="t" r="r" b="b"/>
              <a:pathLst>
                <a:path w="789939" h="881379">
                  <a:moveTo>
                    <a:pt x="731012" y="0"/>
                  </a:moveTo>
                  <a:lnTo>
                    <a:pt x="58419" y="0"/>
                  </a:lnTo>
                  <a:lnTo>
                    <a:pt x="35683" y="4591"/>
                  </a:lnTo>
                  <a:lnTo>
                    <a:pt x="17113" y="17113"/>
                  </a:lnTo>
                  <a:lnTo>
                    <a:pt x="4591" y="35683"/>
                  </a:lnTo>
                  <a:lnTo>
                    <a:pt x="0" y="58419"/>
                  </a:lnTo>
                  <a:lnTo>
                    <a:pt x="0" y="822451"/>
                  </a:lnTo>
                  <a:lnTo>
                    <a:pt x="4591" y="845188"/>
                  </a:lnTo>
                  <a:lnTo>
                    <a:pt x="17113" y="863758"/>
                  </a:lnTo>
                  <a:lnTo>
                    <a:pt x="35683" y="876280"/>
                  </a:lnTo>
                  <a:lnTo>
                    <a:pt x="58419" y="880871"/>
                  </a:lnTo>
                  <a:lnTo>
                    <a:pt x="731012" y="880871"/>
                  </a:lnTo>
                  <a:lnTo>
                    <a:pt x="753748" y="876280"/>
                  </a:lnTo>
                  <a:lnTo>
                    <a:pt x="772318" y="863758"/>
                  </a:lnTo>
                  <a:lnTo>
                    <a:pt x="784840" y="845188"/>
                  </a:lnTo>
                  <a:lnTo>
                    <a:pt x="789432" y="822451"/>
                  </a:lnTo>
                  <a:lnTo>
                    <a:pt x="789432" y="58419"/>
                  </a:lnTo>
                  <a:lnTo>
                    <a:pt x="784840" y="35683"/>
                  </a:lnTo>
                  <a:lnTo>
                    <a:pt x="772318" y="17113"/>
                  </a:lnTo>
                  <a:lnTo>
                    <a:pt x="753748" y="4591"/>
                  </a:lnTo>
                  <a:lnTo>
                    <a:pt x="731012"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18" name="object 18"/>
            <p:cNvSpPr/>
            <p:nvPr/>
          </p:nvSpPr>
          <p:spPr>
            <a:xfrm>
              <a:off x="2779013" y="2573274"/>
              <a:ext cx="789940" cy="881380"/>
            </a:xfrm>
            <a:custGeom>
              <a:avLst/>
              <a:gdLst/>
              <a:ahLst/>
              <a:cxnLst/>
              <a:rect l="l" t="t" r="r" b="b"/>
              <a:pathLst>
                <a:path w="789939" h="881379">
                  <a:moveTo>
                    <a:pt x="0" y="58419"/>
                  </a:moveTo>
                  <a:lnTo>
                    <a:pt x="4591" y="35683"/>
                  </a:lnTo>
                  <a:lnTo>
                    <a:pt x="17113" y="17113"/>
                  </a:lnTo>
                  <a:lnTo>
                    <a:pt x="35683" y="4591"/>
                  </a:lnTo>
                  <a:lnTo>
                    <a:pt x="58419" y="0"/>
                  </a:lnTo>
                  <a:lnTo>
                    <a:pt x="731012" y="0"/>
                  </a:lnTo>
                  <a:lnTo>
                    <a:pt x="753748" y="4591"/>
                  </a:lnTo>
                  <a:lnTo>
                    <a:pt x="772318" y="17113"/>
                  </a:lnTo>
                  <a:lnTo>
                    <a:pt x="784840" y="35683"/>
                  </a:lnTo>
                  <a:lnTo>
                    <a:pt x="789432" y="58419"/>
                  </a:lnTo>
                  <a:lnTo>
                    <a:pt x="789432" y="822451"/>
                  </a:lnTo>
                  <a:lnTo>
                    <a:pt x="784840" y="845188"/>
                  </a:lnTo>
                  <a:lnTo>
                    <a:pt x="772318" y="863758"/>
                  </a:lnTo>
                  <a:lnTo>
                    <a:pt x="753748" y="876280"/>
                  </a:lnTo>
                  <a:lnTo>
                    <a:pt x="731012" y="880871"/>
                  </a:lnTo>
                  <a:lnTo>
                    <a:pt x="58419" y="880871"/>
                  </a:lnTo>
                  <a:lnTo>
                    <a:pt x="35683" y="876280"/>
                  </a:lnTo>
                  <a:lnTo>
                    <a:pt x="17113" y="863758"/>
                  </a:lnTo>
                  <a:lnTo>
                    <a:pt x="4591" y="845188"/>
                  </a:lnTo>
                  <a:lnTo>
                    <a:pt x="0" y="822451"/>
                  </a:lnTo>
                  <a:lnTo>
                    <a:pt x="0" y="58419"/>
                  </a:lnTo>
                  <a:close/>
                </a:path>
              </a:pathLst>
            </a:custGeom>
            <a:ln w="25908">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19" name="object 19"/>
          <p:cNvSpPr txBox="1"/>
          <p:nvPr/>
        </p:nvSpPr>
        <p:spPr>
          <a:xfrm>
            <a:off x="3868252" y="3523658"/>
            <a:ext cx="725593" cy="181310"/>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1067" spc="-7" dirty="0">
                <a:solidFill>
                  <a:srgbClr val="004984"/>
                </a:solidFill>
                <a:latin typeface="Calibri"/>
                <a:cs typeface="Calibri"/>
              </a:rPr>
              <a:t>Juzgamiento</a:t>
            </a:r>
            <a:endParaRPr sz="1067">
              <a:latin typeface="Calibri"/>
              <a:cs typeface="Calibri"/>
            </a:endParaRPr>
          </a:p>
        </p:txBody>
      </p:sp>
      <p:grpSp>
        <p:nvGrpSpPr>
          <p:cNvPr id="20" name="object 20"/>
          <p:cNvGrpSpPr/>
          <p:nvPr/>
        </p:nvGrpSpPr>
        <p:grpSpPr>
          <a:xfrm>
            <a:off x="264075" y="1662176"/>
            <a:ext cx="5163820" cy="4631267"/>
            <a:chOff x="198056" y="1246632"/>
            <a:chExt cx="3872865" cy="3473450"/>
          </a:xfrm>
        </p:grpSpPr>
        <p:pic>
          <p:nvPicPr>
            <p:cNvPr id="21" name="object 21"/>
            <p:cNvPicPr/>
            <p:nvPr/>
          </p:nvPicPr>
          <p:blipFill>
            <a:blip r:embed="rId3" cstate="print"/>
            <a:stretch>
              <a:fillRect/>
            </a:stretch>
          </p:blipFill>
          <p:spPr>
            <a:xfrm>
              <a:off x="2939795" y="2862072"/>
              <a:ext cx="423671" cy="423671"/>
            </a:xfrm>
            <a:prstGeom prst="rect">
              <a:avLst/>
            </a:prstGeom>
          </p:spPr>
        </p:pic>
        <p:pic>
          <p:nvPicPr>
            <p:cNvPr id="22" name="object 22"/>
            <p:cNvPicPr/>
            <p:nvPr/>
          </p:nvPicPr>
          <p:blipFill>
            <a:blip r:embed="rId4" cstate="print"/>
            <a:stretch>
              <a:fillRect/>
            </a:stretch>
          </p:blipFill>
          <p:spPr>
            <a:xfrm>
              <a:off x="3262883" y="3203448"/>
              <a:ext cx="163067" cy="164591"/>
            </a:xfrm>
            <a:prstGeom prst="rect">
              <a:avLst/>
            </a:prstGeom>
          </p:spPr>
        </p:pic>
        <p:pic>
          <p:nvPicPr>
            <p:cNvPr id="23" name="object 23"/>
            <p:cNvPicPr/>
            <p:nvPr/>
          </p:nvPicPr>
          <p:blipFill>
            <a:blip r:embed="rId5" cstate="print"/>
            <a:stretch>
              <a:fillRect/>
            </a:stretch>
          </p:blipFill>
          <p:spPr>
            <a:xfrm>
              <a:off x="531876" y="1246632"/>
              <a:ext cx="3538728" cy="3473196"/>
            </a:xfrm>
            <a:prstGeom prst="rect">
              <a:avLst/>
            </a:prstGeom>
          </p:spPr>
        </p:pic>
        <p:sp>
          <p:nvSpPr>
            <p:cNvPr id="24" name="object 24"/>
            <p:cNvSpPr/>
            <p:nvPr/>
          </p:nvSpPr>
          <p:spPr>
            <a:xfrm>
              <a:off x="211074" y="2763774"/>
              <a:ext cx="789940" cy="881380"/>
            </a:xfrm>
            <a:custGeom>
              <a:avLst/>
              <a:gdLst/>
              <a:ahLst/>
              <a:cxnLst/>
              <a:rect l="l" t="t" r="r" b="b"/>
              <a:pathLst>
                <a:path w="789940" h="881379">
                  <a:moveTo>
                    <a:pt x="731012" y="0"/>
                  </a:moveTo>
                  <a:lnTo>
                    <a:pt x="58419" y="0"/>
                  </a:lnTo>
                  <a:lnTo>
                    <a:pt x="35677" y="4591"/>
                  </a:lnTo>
                  <a:lnTo>
                    <a:pt x="17108" y="17113"/>
                  </a:lnTo>
                  <a:lnTo>
                    <a:pt x="4590" y="35683"/>
                  </a:lnTo>
                  <a:lnTo>
                    <a:pt x="0" y="58419"/>
                  </a:lnTo>
                  <a:lnTo>
                    <a:pt x="0" y="822451"/>
                  </a:lnTo>
                  <a:lnTo>
                    <a:pt x="4590" y="845188"/>
                  </a:lnTo>
                  <a:lnTo>
                    <a:pt x="17108" y="863758"/>
                  </a:lnTo>
                  <a:lnTo>
                    <a:pt x="35677" y="876280"/>
                  </a:lnTo>
                  <a:lnTo>
                    <a:pt x="58419" y="880872"/>
                  </a:lnTo>
                  <a:lnTo>
                    <a:pt x="731012" y="880872"/>
                  </a:lnTo>
                  <a:lnTo>
                    <a:pt x="753754" y="876280"/>
                  </a:lnTo>
                  <a:lnTo>
                    <a:pt x="772323" y="863758"/>
                  </a:lnTo>
                  <a:lnTo>
                    <a:pt x="784841" y="845188"/>
                  </a:lnTo>
                  <a:lnTo>
                    <a:pt x="789432" y="822451"/>
                  </a:lnTo>
                  <a:lnTo>
                    <a:pt x="789432" y="58419"/>
                  </a:lnTo>
                  <a:lnTo>
                    <a:pt x="784841" y="35683"/>
                  </a:lnTo>
                  <a:lnTo>
                    <a:pt x="772323" y="17113"/>
                  </a:lnTo>
                  <a:lnTo>
                    <a:pt x="753754" y="4591"/>
                  </a:lnTo>
                  <a:lnTo>
                    <a:pt x="731012"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25" name="object 25"/>
            <p:cNvSpPr/>
            <p:nvPr/>
          </p:nvSpPr>
          <p:spPr>
            <a:xfrm>
              <a:off x="211074" y="2763774"/>
              <a:ext cx="789940" cy="881380"/>
            </a:xfrm>
            <a:custGeom>
              <a:avLst/>
              <a:gdLst/>
              <a:ahLst/>
              <a:cxnLst/>
              <a:rect l="l" t="t" r="r" b="b"/>
              <a:pathLst>
                <a:path w="789940" h="881379">
                  <a:moveTo>
                    <a:pt x="0" y="58419"/>
                  </a:moveTo>
                  <a:lnTo>
                    <a:pt x="4590" y="35683"/>
                  </a:lnTo>
                  <a:lnTo>
                    <a:pt x="17108" y="17113"/>
                  </a:lnTo>
                  <a:lnTo>
                    <a:pt x="35677" y="4591"/>
                  </a:lnTo>
                  <a:lnTo>
                    <a:pt x="58419" y="0"/>
                  </a:lnTo>
                  <a:lnTo>
                    <a:pt x="731012" y="0"/>
                  </a:lnTo>
                  <a:lnTo>
                    <a:pt x="753754" y="4591"/>
                  </a:lnTo>
                  <a:lnTo>
                    <a:pt x="772323" y="17113"/>
                  </a:lnTo>
                  <a:lnTo>
                    <a:pt x="784841" y="35683"/>
                  </a:lnTo>
                  <a:lnTo>
                    <a:pt x="789432" y="58419"/>
                  </a:lnTo>
                  <a:lnTo>
                    <a:pt x="789432" y="822451"/>
                  </a:lnTo>
                  <a:lnTo>
                    <a:pt x="784841" y="845188"/>
                  </a:lnTo>
                  <a:lnTo>
                    <a:pt x="772323" y="863758"/>
                  </a:lnTo>
                  <a:lnTo>
                    <a:pt x="753754" y="876280"/>
                  </a:lnTo>
                  <a:lnTo>
                    <a:pt x="731012" y="880872"/>
                  </a:lnTo>
                  <a:lnTo>
                    <a:pt x="58419" y="880872"/>
                  </a:lnTo>
                  <a:lnTo>
                    <a:pt x="35677" y="876280"/>
                  </a:lnTo>
                  <a:lnTo>
                    <a:pt x="17108" y="863758"/>
                  </a:lnTo>
                  <a:lnTo>
                    <a:pt x="4590" y="845188"/>
                  </a:lnTo>
                  <a:lnTo>
                    <a:pt x="0" y="822451"/>
                  </a:lnTo>
                  <a:lnTo>
                    <a:pt x="0" y="58419"/>
                  </a:lnTo>
                  <a:close/>
                </a:path>
              </a:pathLst>
            </a:custGeom>
            <a:ln w="25908">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26" name="object 26"/>
          <p:cNvSpPr txBox="1"/>
          <p:nvPr/>
        </p:nvSpPr>
        <p:spPr>
          <a:xfrm>
            <a:off x="481720" y="3777658"/>
            <a:ext cx="648545" cy="181310"/>
          </a:xfrm>
          <a:prstGeom prst="rect">
            <a:avLst/>
          </a:prstGeom>
        </p:spPr>
        <p:txBody>
          <a:bodyPr vert="horz" wrap="square" lIns="0" tIns="16933"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33"/>
              </a:spcBef>
            </a:pPr>
            <a:r>
              <a:rPr sz="1067" spc="-7" dirty="0">
                <a:solidFill>
                  <a:srgbClr val="004984"/>
                </a:solidFill>
                <a:latin typeface="Calibri"/>
                <a:cs typeface="Calibri"/>
              </a:rPr>
              <a:t>Prevención</a:t>
            </a:r>
            <a:endParaRPr sz="1067">
              <a:latin typeface="Calibri"/>
              <a:cs typeface="Calibri"/>
            </a:endParaRPr>
          </a:p>
        </p:txBody>
      </p:sp>
      <p:grpSp>
        <p:nvGrpSpPr>
          <p:cNvPr id="27" name="object 27"/>
          <p:cNvGrpSpPr/>
          <p:nvPr/>
        </p:nvGrpSpPr>
        <p:grpSpPr>
          <a:xfrm>
            <a:off x="264075" y="2060363"/>
            <a:ext cx="1087967" cy="2601807"/>
            <a:chOff x="198056" y="1545272"/>
            <a:chExt cx="815975" cy="1951355"/>
          </a:xfrm>
        </p:grpSpPr>
        <p:pic>
          <p:nvPicPr>
            <p:cNvPr id="28" name="object 28"/>
            <p:cNvPicPr/>
            <p:nvPr/>
          </p:nvPicPr>
          <p:blipFill>
            <a:blip r:embed="rId6" cstate="print"/>
            <a:stretch>
              <a:fillRect/>
            </a:stretch>
          </p:blipFill>
          <p:spPr>
            <a:xfrm>
              <a:off x="362712" y="3012948"/>
              <a:ext cx="483107" cy="483107"/>
            </a:xfrm>
            <a:prstGeom prst="rect">
              <a:avLst/>
            </a:prstGeom>
          </p:spPr>
        </p:pic>
        <p:sp>
          <p:nvSpPr>
            <p:cNvPr id="29" name="object 29"/>
            <p:cNvSpPr/>
            <p:nvPr/>
          </p:nvSpPr>
          <p:spPr>
            <a:xfrm>
              <a:off x="211074" y="1558290"/>
              <a:ext cx="789940" cy="881380"/>
            </a:xfrm>
            <a:custGeom>
              <a:avLst/>
              <a:gdLst/>
              <a:ahLst/>
              <a:cxnLst/>
              <a:rect l="l" t="t" r="r" b="b"/>
              <a:pathLst>
                <a:path w="789940" h="881380">
                  <a:moveTo>
                    <a:pt x="731012" y="0"/>
                  </a:moveTo>
                  <a:lnTo>
                    <a:pt x="58419" y="0"/>
                  </a:lnTo>
                  <a:lnTo>
                    <a:pt x="35677" y="4591"/>
                  </a:lnTo>
                  <a:lnTo>
                    <a:pt x="17108" y="17113"/>
                  </a:lnTo>
                  <a:lnTo>
                    <a:pt x="4590" y="35683"/>
                  </a:lnTo>
                  <a:lnTo>
                    <a:pt x="0" y="58420"/>
                  </a:lnTo>
                  <a:lnTo>
                    <a:pt x="0" y="822452"/>
                  </a:lnTo>
                  <a:lnTo>
                    <a:pt x="4590" y="845188"/>
                  </a:lnTo>
                  <a:lnTo>
                    <a:pt x="17108" y="863758"/>
                  </a:lnTo>
                  <a:lnTo>
                    <a:pt x="35677" y="876280"/>
                  </a:lnTo>
                  <a:lnTo>
                    <a:pt x="58419" y="880872"/>
                  </a:lnTo>
                  <a:lnTo>
                    <a:pt x="731012" y="880872"/>
                  </a:lnTo>
                  <a:lnTo>
                    <a:pt x="753754" y="876280"/>
                  </a:lnTo>
                  <a:lnTo>
                    <a:pt x="772323" y="863758"/>
                  </a:lnTo>
                  <a:lnTo>
                    <a:pt x="784841" y="845188"/>
                  </a:lnTo>
                  <a:lnTo>
                    <a:pt x="789432" y="822452"/>
                  </a:lnTo>
                  <a:lnTo>
                    <a:pt x="789432" y="58420"/>
                  </a:lnTo>
                  <a:lnTo>
                    <a:pt x="784841" y="35683"/>
                  </a:lnTo>
                  <a:lnTo>
                    <a:pt x="772323" y="17113"/>
                  </a:lnTo>
                  <a:lnTo>
                    <a:pt x="753754" y="4591"/>
                  </a:lnTo>
                  <a:lnTo>
                    <a:pt x="731012" y="0"/>
                  </a:lnTo>
                  <a:close/>
                </a:path>
              </a:pathLst>
            </a:custGeom>
            <a:solidFill>
              <a:srgbClr val="FFFFFF"/>
            </a:solidFill>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sp>
          <p:nvSpPr>
            <p:cNvPr id="30" name="object 30"/>
            <p:cNvSpPr/>
            <p:nvPr/>
          </p:nvSpPr>
          <p:spPr>
            <a:xfrm>
              <a:off x="211074" y="1558290"/>
              <a:ext cx="789940" cy="881380"/>
            </a:xfrm>
            <a:custGeom>
              <a:avLst/>
              <a:gdLst/>
              <a:ahLst/>
              <a:cxnLst/>
              <a:rect l="l" t="t" r="r" b="b"/>
              <a:pathLst>
                <a:path w="789940" h="881380">
                  <a:moveTo>
                    <a:pt x="0" y="58420"/>
                  </a:moveTo>
                  <a:lnTo>
                    <a:pt x="4590" y="35683"/>
                  </a:lnTo>
                  <a:lnTo>
                    <a:pt x="17108" y="17113"/>
                  </a:lnTo>
                  <a:lnTo>
                    <a:pt x="35677" y="4591"/>
                  </a:lnTo>
                  <a:lnTo>
                    <a:pt x="58419" y="0"/>
                  </a:lnTo>
                  <a:lnTo>
                    <a:pt x="731012" y="0"/>
                  </a:lnTo>
                  <a:lnTo>
                    <a:pt x="753754" y="4591"/>
                  </a:lnTo>
                  <a:lnTo>
                    <a:pt x="772323" y="17113"/>
                  </a:lnTo>
                  <a:lnTo>
                    <a:pt x="784841" y="35683"/>
                  </a:lnTo>
                  <a:lnTo>
                    <a:pt x="789432" y="58420"/>
                  </a:lnTo>
                  <a:lnTo>
                    <a:pt x="789432" y="822452"/>
                  </a:lnTo>
                  <a:lnTo>
                    <a:pt x="784841" y="845188"/>
                  </a:lnTo>
                  <a:lnTo>
                    <a:pt x="772323" y="863758"/>
                  </a:lnTo>
                  <a:lnTo>
                    <a:pt x="753754" y="876280"/>
                  </a:lnTo>
                  <a:lnTo>
                    <a:pt x="731012" y="880872"/>
                  </a:lnTo>
                  <a:lnTo>
                    <a:pt x="58419" y="880872"/>
                  </a:lnTo>
                  <a:lnTo>
                    <a:pt x="35677" y="876280"/>
                  </a:lnTo>
                  <a:lnTo>
                    <a:pt x="17108" y="863758"/>
                  </a:lnTo>
                  <a:lnTo>
                    <a:pt x="4590" y="845188"/>
                  </a:lnTo>
                  <a:lnTo>
                    <a:pt x="0" y="822452"/>
                  </a:lnTo>
                  <a:lnTo>
                    <a:pt x="0" y="58420"/>
                  </a:lnTo>
                  <a:close/>
                </a:path>
              </a:pathLst>
            </a:custGeom>
            <a:ln w="25908">
              <a:solidFill>
                <a:srgbClr val="004984"/>
              </a:solidFill>
            </a:ln>
          </p:spPr>
          <p:txBody>
            <a:bodyPr wrap="square" lIns="0" tIns="0" rIns="0" bIns="0" rtlCol="0"/>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endParaRPr sz="3200"/>
            </a:p>
          </p:txBody>
        </p:sp>
      </p:grpSp>
      <p:sp>
        <p:nvSpPr>
          <p:cNvPr id="31" name="object 31"/>
          <p:cNvSpPr txBox="1"/>
          <p:nvPr/>
        </p:nvSpPr>
        <p:spPr>
          <a:xfrm>
            <a:off x="485783" y="2169837"/>
            <a:ext cx="641773" cy="182166"/>
          </a:xfrm>
          <a:prstGeom prst="rect">
            <a:avLst/>
          </a:prstGeom>
        </p:spPr>
        <p:txBody>
          <a:bodyPr vert="horz" wrap="square" lIns="0" tIns="17780" rIns="0" bIns="0" rtlCol="0">
            <a:spAutoFit/>
          </a:bodyPr>
          <a:lstStyle>
            <a:defPPr>
              <a:defRPr lang="es-CO"/>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marL="16933">
              <a:lnSpc>
                <a:spcPct val="100000"/>
              </a:lnSpc>
              <a:spcBef>
                <a:spcPts val="140"/>
              </a:spcBef>
            </a:pPr>
            <a:r>
              <a:rPr sz="1067" spc="-7" dirty="0">
                <a:solidFill>
                  <a:srgbClr val="004984"/>
                </a:solidFill>
                <a:latin typeface="Calibri"/>
                <a:cs typeface="Calibri"/>
              </a:rPr>
              <a:t>Instrucción</a:t>
            </a:r>
            <a:endParaRPr sz="1067">
              <a:latin typeface="Calibri"/>
              <a:cs typeface="Calibri"/>
            </a:endParaRPr>
          </a:p>
        </p:txBody>
      </p:sp>
      <p:pic>
        <p:nvPicPr>
          <p:cNvPr id="32" name="object 32"/>
          <p:cNvPicPr/>
          <p:nvPr/>
        </p:nvPicPr>
        <p:blipFill>
          <a:blip r:embed="rId7" cstate="print"/>
          <a:stretch>
            <a:fillRect/>
          </a:stretch>
        </p:blipFill>
        <p:spPr>
          <a:xfrm>
            <a:off x="514096" y="2444497"/>
            <a:ext cx="577088" cy="577087"/>
          </a:xfrm>
          <a:prstGeom prst="rect">
            <a:avLst/>
          </a:prstGeom>
        </p:spPr>
      </p:pic>
    </p:spTree>
    <p:extLst>
      <p:ext uri="{BB962C8B-B14F-4D97-AF65-F5344CB8AC3E}">
        <p14:creationId xmlns:p14="http://schemas.microsoft.com/office/powerpoint/2010/main" val="3942997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b="1" dirty="0">
                <a:latin typeface="Book Antiqua" panose="02040602050305030304" pitchFamily="18" charset="0"/>
                <a:cs typeface="Sabon Next LT" panose="02000500000000000000" pitchFamily="2" charset="0"/>
              </a:rPr>
              <a:t>RESPONSABILIDAD FISCAL </a:t>
            </a:r>
          </a:p>
        </p:txBody>
      </p:sp>
      <p:graphicFrame>
        <p:nvGraphicFramePr>
          <p:cNvPr id="5" name="2 Marcador de contenido">
            <a:extLst>
              <a:ext uri="{FF2B5EF4-FFF2-40B4-BE49-F238E27FC236}">
                <a16:creationId xmlns:a16="http://schemas.microsoft.com/office/drawing/2014/main" id="{7FE69E8E-E4B8-48AF-787A-122B221EBB41}"/>
              </a:ext>
            </a:extLst>
          </p:cNvPr>
          <p:cNvGraphicFramePr>
            <a:graphicFrameLocks noGrp="1"/>
          </p:cNvGraphicFramePr>
          <p:nvPr>
            <p:ph idx="1"/>
            <p:extLst>
              <p:ext uri="{D42A27DB-BD31-4B8C-83A1-F6EECF244321}">
                <p14:modId xmlns:p14="http://schemas.microsoft.com/office/powerpoint/2010/main" val="3101464146"/>
              </p:ext>
            </p:extLst>
          </p:nvPr>
        </p:nvGraphicFramePr>
        <p:xfrm>
          <a:off x="838200" y="1690688"/>
          <a:ext cx="10515600" cy="4796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1232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E713741-A83D-DFBC-FCCD-90CB994B53F1}"/>
              </a:ext>
            </a:extLst>
          </p:cNvPr>
          <p:cNvSpPr>
            <a:spLocks noGrp="1"/>
          </p:cNvSpPr>
          <p:nvPr>
            <p:ph type="title"/>
          </p:nvPr>
        </p:nvSpPr>
        <p:spPr>
          <a:xfrm>
            <a:off x="2105466" y="1018848"/>
            <a:ext cx="8074815" cy="1618489"/>
          </a:xfrm>
        </p:spPr>
        <p:txBody>
          <a:bodyPr anchor="ctr">
            <a:normAutofit/>
          </a:bodyPr>
          <a:lstStyle/>
          <a:p>
            <a:pPr algn="ctr"/>
            <a:r>
              <a:rPr lang="es-CO" sz="5000" b="1" dirty="0">
                <a:latin typeface="Book Antiqua" panose="02040602050305030304" pitchFamily="18" charset="0"/>
              </a:rPr>
              <a:t>RESPONSABILIDAD PENAL</a:t>
            </a:r>
          </a:p>
        </p:txBody>
      </p:sp>
      <p:sp>
        <p:nvSpPr>
          <p:cNvPr id="3" name="Marcador de contenido 2">
            <a:extLst>
              <a:ext uri="{FF2B5EF4-FFF2-40B4-BE49-F238E27FC236}">
                <a16:creationId xmlns:a16="http://schemas.microsoft.com/office/drawing/2014/main" id="{EF1E62B5-76AF-EE51-41E8-235BF0C1E1D2}"/>
              </a:ext>
            </a:extLst>
          </p:cNvPr>
          <p:cNvSpPr>
            <a:spLocks noGrp="1"/>
          </p:cNvSpPr>
          <p:nvPr>
            <p:ph idx="1"/>
          </p:nvPr>
        </p:nvSpPr>
        <p:spPr>
          <a:xfrm>
            <a:off x="1285240" y="2969469"/>
            <a:ext cx="9715269" cy="2800395"/>
          </a:xfrm>
        </p:spPr>
        <p:txBody>
          <a:bodyPr anchor="t">
            <a:normAutofit/>
          </a:bodyPr>
          <a:lstStyle/>
          <a:p>
            <a:pPr algn="just"/>
            <a:r>
              <a:rPr lang="es-ES" sz="2400" dirty="0">
                <a:latin typeface="Book Antiqua" panose="02040602050305030304" pitchFamily="18" charset="0"/>
                <a:cs typeface="Sabon Next LT" panose="02000500000000000000" pitchFamily="2" charset="0"/>
              </a:rPr>
              <a:t>Este  es un tipo  de  responsabilidad de   linaje  especial  y  se  traduce  en  las  sanciones  penales  que  se  aplican  a  los  servidores  públicos  por comisión de delitos, especíﬁcamente delitos contra la administración  pública.</a:t>
            </a:r>
            <a:endParaRPr lang="es-CO" sz="2400" dirty="0">
              <a:latin typeface="Book Antiqua" panose="02040602050305030304" pitchFamily="18" charset="0"/>
            </a:endParaRPr>
          </a:p>
          <a:p>
            <a:pPr algn="just"/>
            <a:r>
              <a:rPr lang="es-CO" sz="2400" dirty="0">
                <a:latin typeface="Book Antiqua" panose="02040602050305030304" pitchFamily="18" charset="0"/>
              </a:rPr>
              <a:t>El delito es la conducta típica, antijurídica y culpable. </a:t>
            </a:r>
          </a:p>
        </p:txBody>
      </p:sp>
    </p:spTree>
    <p:extLst>
      <p:ext uri="{BB962C8B-B14F-4D97-AF65-F5344CB8AC3E}">
        <p14:creationId xmlns:p14="http://schemas.microsoft.com/office/powerpoint/2010/main" val="199712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2D28887-E2EE-4C4F-E981-8D5FA9092C21}"/>
              </a:ext>
            </a:extLst>
          </p:cNvPr>
          <p:cNvSpPr>
            <a:spLocks noGrp="1"/>
          </p:cNvSpPr>
          <p:nvPr>
            <p:ph type="title"/>
          </p:nvPr>
        </p:nvSpPr>
        <p:spPr>
          <a:xfrm>
            <a:off x="838200" y="557188"/>
            <a:ext cx="10515600" cy="1133499"/>
          </a:xfrm>
        </p:spPr>
        <p:txBody>
          <a:bodyPr>
            <a:normAutofit/>
          </a:bodyPr>
          <a:lstStyle/>
          <a:p>
            <a:pPr algn="ctr"/>
            <a:r>
              <a:rPr lang="es-CO" sz="5200" b="1" dirty="0">
                <a:latin typeface="Book Antiqua" panose="02040602050305030304" pitchFamily="18" charset="0"/>
                <a:cs typeface="Sabon Next LT" panose="02000500000000000000" pitchFamily="2" charset="0"/>
              </a:rPr>
              <a:t>LA RESPONSABILIDAD </a:t>
            </a:r>
          </a:p>
        </p:txBody>
      </p:sp>
      <p:graphicFrame>
        <p:nvGraphicFramePr>
          <p:cNvPr id="5" name="Marcador de contenido 2">
            <a:extLst>
              <a:ext uri="{FF2B5EF4-FFF2-40B4-BE49-F238E27FC236}">
                <a16:creationId xmlns:a16="http://schemas.microsoft.com/office/drawing/2014/main" id="{B859B976-BAD1-590E-F0DC-3F4178A9D0D9}"/>
              </a:ext>
            </a:extLst>
          </p:cNvPr>
          <p:cNvGraphicFramePr>
            <a:graphicFrameLocks noGrp="1"/>
          </p:cNvGraphicFramePr>
          <p:nvPr>
            <p:ph idx="1"/>
            <p:extLst>
              <p:ext uri="{D42A27DB-BD31-4B8C-83A1-F6EECF244321}">
                <p14:modId xmlns:p14="http://schemas.microsoft.com/office/powerpoint/2010/main" val="1980136496"/>
              </p:ext>
            </p:extLst>
          </p:nvPr>
        </p:nvGraphicFramePr>
        <p:xfrm>
          <a:off x="505691" y="1677265"/>
          <a:ext cx="10848109"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90929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DAAED2B-7E81-ABA8-8C6D-0F7FF164B04A}"/>
              </a:ext>
            </a:extLst>
          </p:cNvPr>
          <p:cNvSpPr>
            <a:spLocks noGrp="1"/>
          </p:cNvSpPr>
          <p:nvPr>
            <p:ph type="title"/>
          </p:nvPr>
        </p:nvSpPr>
        <p:spPr>
          <a:xfrm>
            <a:off x="1075767" y="1188637"/>
            <a:ext cx="3534320" cy="4480726"/>
          </a:xfrm>
        </p:spPr>
        <p:txBody>
          <a:bodyPr>
            <a:normAutofit/>
          </a:bodyPr>
          <a:lstStyle/>
          <a:p>
            <a:r>
              <a:rPr lang="es-CO" sz="3600" b="1" dirty="0">
                <a:effectLst>
                  <a:outerShdw blurRad="38100" dist="38100" dir="2700000" algn="tl">
                    <a:srgbClr val="000000">
                      <a:alpha val="43137"/>
                    </a:srgbClr>
                  </a:outerShdw>
                </a:effectLst>
                <a:latin typeface="Book Antiqua" panose="02040602050305030304" pitchFamily="18" charset="0"/>
              </a:rPr>
              <a:t>TALLER </a:t>
            </a:r>
            <a:br>
              <a:rPr lang="es-CO" sz="3600" b="1" dirty="0">
                <a:effectLst>
                  <a:outerShdw blurRad="38100" dist="38100" dir="2700000" algn="tl">
                    <a:srgbClr val="000000">
                      <a:alpha val="43137"/>
                    </a:srgbClr>
                  </a:outerShdw>
                </a:effectLst>
                <a:latin typeface="Book Antiqua" panose="02040602050305030304" pitchFamily="18" charset="0"/>
              </a:rPr>
            </a:br>
            <a:r>
              <a:rPr lang="es-CO" sz="3600" b="1" dirty="0">
                <a:effectLst>
                  <a:outerShdw blurRad="38100" dist="38100" dir="2700000" algn="tl">
                    <a:srgbClr val="000000">
                      <a:alpha val="43137"/>
                    </a:srgbClr>
                  </a:outerShdw>
                </a:effectLst>
                <a:latin typeface="Book Antiqua" panose="02040602050305030304" pitchFamily="18" charset="0"/>
              </a:rPr>
              <a:t>TEÓRICO – PRÁCTICO </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EED6196A-BA73-E1DF-D8E7-E23AF2CB6AF4}"/>
              </a:ext>
            </a:extLst>
          </p:cNvPr>
          <p:cNvSpPr>
            <a:spLocks noGrp="1"/>
          </p:cNvSpPr>
          <p:nvPr>
            <p:ph idx="1"/>
          </p:nvPr>
        </p:nvSpPr>
        <p:spPr>
          <a:xfrm>
            <a:off x="4853477" y="623275"/>
            <a:ext cx="5860972" cy="5452400"/>
          </a:xfrm>
        </p:spPr>
        <p:txBody>
          <a:bodyPr anchor="ctr">
            <a:normAutofit/>
          </a:bodyPr>
          <a:lstStyle/>
          <a:p>
            <a:pPr marL="342900" lvl="0" indent="-342900">
              <a:buFont typeface="+mj-lt"/>
              <a:buAutoNum type="arabicPeriod"/>
            </a:pPr>
            <a:endParaRPr lang="es-CO" sz="1500" b="1"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s-CO" sz="2200" b="1" dirty="0">
                <a:effectLst/>
                <a:latin typeface="Book Antiqua" panose="02040602050305030304" pitchFamily="18" charset="0"/>
                <a:ea typeface="Calibri" panose="020F0502020204030204" pitchFamily="34" charset="0"/>
                <a:cs typeface="Times New Roman" panose="02020603050405020304" pitchFamily="18" charset="0"/>
              </a:rPr>
              <a:t>El presidente de la república decide celebrar el cumpleaños de su hija, para hacerlo, ordena que los invitados, incluyendo su familia, sean transportados en el avión presidencial hasta el lugar de la celebración. Con fundamento en lo anterior y lo explicado, indique: </a:t>
            </a:r>
            <a:endParaRPr lang="es-CO" sz="2200" dirty="0">
              <a:effectLst/>
              <a:latin typeface="Book Antiqua" panose="02040602050305030304" pitchFamily="18" charset="0"/>
              <a:ea typeface="Calibri" panose="020F0502020204030204" pitchFamily="34" charset="0"/>
              <a:cs typeface="Times New Roman" panose="02020603050405020304" pitchFamily="18" charset="0"/>
            </a:endParaRPr>
          </a:p>
          <a:p>
            <a:pPr indent="0" algn="just">
              <a:buNone/>
            </a:pPr>
            <a:endParaRPr lang="es-CO" sz="2200"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lphaLcParenR"/>
            </a:pPr>
            <a:r>
              <a:rPr lang="es-CO" sz="2200" dirty="0">
                <a:effectLst/>
                <a:latin typeface="Book Antiqua" panose="02040602050305030304" pitchFamily="18" charset="0"/>
                <a:ea typeface="Calibri" panose="020F0502020204030204" pitchFamily="34" charset="0"/>
                <a:cs typeface="Times New Roman" panose="02020603050405020304" pitchFamily="18" charset="0"/>
              </a:rPr>
              <a:t>¿Tiene relevancia jurídica la decisión del presidente? Argumente. </a:t>
            </a:r>
          </a:p>
          <a:p>
            <a:pPr marL="0" indent="0" algn="just">
              <a:buNone/>
            </a:pPr>
            <a:r>
              <a:rPr lang="es-CO" sz="2200" dirty="0">
                <a:effectLst/>
                <a:latin typeface="Book Antiqua" panose="02040602050305030304" pitchFamily="18" charset="0"/>
                <a:ea typeface="Calibri" panose="020F0502020204030204" pitchFamily="34" charset="0"/>
                <a:cs typeface="Times New Roman" panose="02020603050405020304" pitchFamily="18" charset="0"/>
              </a:rPr>
              <a:t>b) En caso de ser positiva la respuesta anterior, indique la clase de responsabilidad en la que incurrió el presidente.</a:t>
            </a:r>
            <a:endParaRPr lang="es-CO" sz="2200" dirty="0">
              <a:latin typeface="Book Antiqua" panose="02040602050305030304" pitchFamily="18" charset="0"/>
            </a:endParaRPr>
          </a:p>
        </p:txBody>
      </p:sp>
    </p:spTree>
    <p:extLst>
      <p:ext uri="{BB962C8B-B14F-4D97-AF65-F5344CB8AC3E}">
        <p14:creationId xmlns:p14="http://schemas.microsoft.com/office/powerpoint/2010/main" val="2973140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A48144B-7D71-771C-8762-BC5E01A19DF0}"/>
              </a:ext>
            </a:extLst>
          </p:cNvPr>
          <p:cNvSpPr>
            <a:spLocks noGrp="1"/>
          </p:cNvSpPr>
          <p:nvPr>
            <p:ph type="title"/>
          </p:nvPr>
        </p:nvSpPr>
        <p:spPr>
          <a:xfrm>
            <a:off x="1075767" y="1188637"/>
            <a:ext cx="2988234" cy="4480726"/>
          </a:xfrm>
        </p:spPr>
        <p:txBody>
          <a:bodyPr>
            <a:normAutofit/>
          </a:bodyPr>
          <a:lstStyle/>
          <a:p>
            <a:r>
              <a:rPr lang="es-CO" sz="3600" b="1" dirty="0">
                <a:latin typeface="Book Antiqua" panose="02040602050305030304" pitchFamily="18" charset="0"/>
              </a:rPr>
              <a:t>TALLER TEÓRICO – PRÁCTICO</a:t>
            </a:r>
            <a:endParaRPr lang="es-CO" sz="3600" dirty="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EBFBB094-7EC6-0213-A72D-3BD7A6FC5F05}"/>
              </a:ext>
            </a:extLst>
          </p:cNvPr>
          <p:cNvSpPr>
            <a:spLocks noGrp="1"/>
          </p:cNvSpPr>
          <p:nvPr>
            <p:ph idx="1"/>
          </p:nvPr>
        </p:nvSpPr>
        <p:spPr>
          <a:xfrm>
            <a:off x="4824670" y="691343"/>
            <a:ext cx="6291563" cy="5289047"/>
          </a:xfrm>
        </p:spPr>
        <p:txBody>
          <a:bodyPr anchor="ctr">
            <a:normAutofit fontScale="92500" lnSpcReduction="10000"/>
          </a:bodyPr>
          <a:lstStyle/>
          <a:p>
            <a:pPr marL="342900" lvl="0" indent="-342900">
              <a:buFont typeface="+mj-lt"/>
              <a:buAutoNum type="arabicPeriod"/>
            </a:pPr>
            <a:endParaRPr lang="es-CO" sz="1300" b="1"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es-CO" sz="2300" b="1" dirty="0">
                <a:effectLst/>
                <a:latin typeface="Book Antiqua" panose="02040602050305030304" pitchFamily="18" charset="0"/>
                <a:ea typeface="Calibri" panose="020F0502020204030204" pitchFamily="34" charset="0"/>
                <a:cs typeface="Times New Roman" panose="02020603050405020304" pitchFamily="18" charset="0"/>
              </a:rPr>
              <a:t>El Honorable concejal del municipio de Macondo, Pedro Pablo León Jaramillo, le corresponde tomar una trascendental decisión para el desarrollo económico del Municipio. La Señora Débora Dora De Calvo Rico, posible contratista se reúne con él y le explica las bondades de contratar con la empresa que ella representa. El concejal, le pide un incentivo económico a cambio de su voto favorable, pero, después se arrepiente y no recibe lo solicitado. Ese acto de pedir, aunque después se haya arrepentido:</a:t>
            </a:r>
          </a:p>
          <a:p>
            <a:pPr marL="0" lvl="0" indent="0" algn="just">
              <a:buNone/>
            </a:pPr>
            <a:endParaRPr lang="es-CO" sz="2300"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lphaLcParenR"/>
            </a:pPr>
            <a:r>
              <a:rPr lang="es-CO" sz="2300" dirty="0">
                <a:effectLst/>
                <a:latin typeface="Book Antiqua" panose="02040602050305030304" pitchFamily="18" charset="0"/>
                <a:ea typeface="Calibri" panose="020F0502020204030204" pitchFamily="34" charset="0"/>
                <a:cs typeface="Times New Roman" panose="02020603050405020304" pitchFamily="18" charset="0"/>
              </a:rPr>
              <a:t>¿tiene relevancia jurídica? </a:t>
            </a:r>
            <a:endParaRPr lang="es-CO" sz="2300" dirty="0">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buFont typeface="+mj-lt"/>
              <a:buAutoNum type="alphaLcParenR"/>
            </a:pPr>
            <a:r>
              <a:rPr lang="es-CO" sz="2300" dirty="0">
                <a:effectLst/>
                <a:latin typeface="Book Antiqua" panose="02040602050305030304" pitchFamily="18" charset="0"/>
                <a:ea typeface="Calibri" panose="020F0502020204030204" pitchFamily="34" charset="0"/>
                <a:cs typeface="Times New Roman" panose="02020603050405020304" pitchFamily="18" charset="0"/>
              </a:rPr>
              <a:t>¿Conlleva algún tipo de responsabilidad? Sustente jurídicamente sus respuestas.</a:t>
            </a:r>
            <a:endParaRPr lang="es-CO" sz="2300" dirty="0">
              <a:latin typeface="Book Antiqua" panose="02040602050305030304" pitchFamily="18" charset="0"/>
            </a:endParaRPr>
          </a:p>
        </p:txBody>
      </p:sp>
    </p:spTree>
    <p:extLst>
      <p:ext uri="{BB962C8B-B14F-4D97-AF65-F5344CB8AC3E}">
        <p14:creationId xmlns:p14="http://schemas.microsoft.com/office/powerpoint/2010/main" val="4055333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2056892" y="897168"/>
            <a:ext cx="8074815" cy="1618489"/>
          </a:xfrm>
        </p:spPr>
        <p:txBody>
          <a:bodyPr anchor="ctr">
            <a:normAutofit/>
          </a:bodyPr>
          <a:lstStyle/>
          <a:p>
            <a:pPr algn="ctr"/>
            <a:r>
              <a:rPr lang="es-MX" sz="6000" b="1" dirty="0">
                <a:latin typeface="Book Antiqua" panose="02040602050305030304" pitchFamily="18" charset="0"/>
                <a:cs typeface="Sabon Next LT" panose="02000500000000000000" pitchFamily="2" charset="0"/>
              </a:rPr>
              <a:t>CONCUSIÓN</a:t>
            </a:r>
            <a:r>
              <a:rPr lang="es-MX" sz="7200" b="1" dirty="0">
                <a:latin typeface="Book Antiqua" panose="02040602050305030304" pitchFamily="18" charset="0"/>
                <a:cs typeface="Sabon Next LT" panose="02000500000000000000" pitchFamily="2" charset="0"/>
              </a:rPr>
              <a:t> </a:t>
            </a:r>
          </a:p>
        </p:txBody>
      </p:sp>
      <p:sp>
        <p:nvSpPr>
          <p:cNvPr id="3" name="2 Marcador de contenido"/>
          <p:cNvSpPr>
            <a:spLocks noGrp="1"/>
          </p:cNvSpPr>
          <p:nvPr>
            <p:ph idx="1"/>
          </p:nvPr>
        </p:nvSpPr>
        <p:spPr>
          <a:xfrm>
            <a:off x="1092808" y="2575554"/>
            <a:ext cx="10002982" cy="3063912"/>
          </a:xfrm>
        </p:spPr>
        <p:txBody>
          <a:bodyPr anchor="t">
            <a:normAutofit/>
          </a:bodyPr>
          <a:lstStyle/>
          <a:p>
            <a:pPr marL="0" indent="0" algn="just">
              <a:buNone/>
            </a:pPr>
            <a:r>
              <a:rPr lang="es-ES" sz="2400" dirty="0">
                <a:latin typeface="Book Antiqua" panose="02040602050305030304" pitchFamily="18" charset="0"/>
                <a:cs typeface="Sabon Next LT" panose="02000500000000000000" pitchFamily="2" charset="0"/>
              </a:rPr>
              <a:t>El servidor público que abusando de su cargo o de sus funciones constriña o induzca a alguien a dar o prometer al mismo servidor o a un tercero, dinero o cualquier otra utilidad indebidos, o los solicite, incurrirá en prisión de noventa y seis (96) a ciento ochenta (180) meses, multa de sesenta y seis punto sesenta y seis (66.66) a ciento cincuenta (150) salarios mínimos legales mensuales vigentes, e inhabilitación para el ejercicio de derechos y funciones públicas de ochenta (80) a ciento cuarenta y cuatro (144) meses.</a:t>
            </a:r>
            <a:endParaRPr lang="es-MX" sz="2400" dirty="0">
              <a:latin typeface="Book Antiqua" panose="02040602050305030304" pitchFamily="18" charset="0"/>
              <a:cs typeface="Sabon Next LT" panose="02000500000000000000" pitchFamily="2" charset="0"/>
            </a:endParaRPr>
          </a:p>
        </p:txBody>
      </p:sp>
    </p:spTree>
    <p:extLst>
      <p:ext uri="{BB962C8B-B14F-4D97-AF65-F5344CB8AC3E}">
        <p14:creationId xmlns:p14="http://schemas.microsoft.com/office/powerpoint/2010/main" val="763016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3D96B6B-2557-9620-B5F0-735CC46B97C4}"/>
              </a:ext>
            </a:extLst>
          </p:cNvPr>
          <p:cNvSpPr>
            <a:spLocks noGrp="1"/>
          </p:cNvSpPr>
          <p:nvPr>
            <p:ph type="title"/>
          </p:nvPr>
        </p:nvSpPr>
        <p:spPr>
          <a:xfrm>
            <a:off x="1075767" y="1188637"/>
            <a:ext cx="2988234" cy="4480726"/>
          </a:xfrm>
        </p:spPr>
        <p:txBody>
          <a:bodyPr>
            <a:normAutofit/>
          </a:bodyPr>
          <a:lstStyle/>
          <a:p>
            <a:r>
              <a:rPr lang="es-CO" sz="3600" b="1" dirty="0">
                <a:latin typeface="Book Antiqua" panose="02040602050305030304" pitchFamily="18" charset="0"/>
              </a:rPr>
              <a:t>TALLER TEÓRICO – PRÁCTICO</a:t>
            </a:r>
            <a:endParaRPr lang="es-CO" sz="3600" dirty="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45177D7D-65F3-AB3C-B49B-E81B8BFDC05A}"/>
              </a:ext>
            </a:extLst>
          </p:cNvPr>
          <p:cNvSpPr>
            <a:spLocks noGrp="1"/>
          </p:cNvSpPr>
          <p:nvPr>
            <p:ph idx="1"/>
          </p:nvPr>
        </p:nvSpPr>
        <p:spPr>
          <a:xfrm>
            <a:off x="5255259" y="623274"/>
            <a:ext cx="5731393" cy="5607881"/>
          </a:xfrm>
        </p:spPr>
        <p:txBody>
          <a:bodyPr anchor="ctr">
            <a:normAutofit fontScale="92500"/>
          </a:bodyPr>
          <a:lstStyle/>
          <a:p>
            <a:pPr marL="342900" lvl="0" indent="-342900">
              <a:buFont typeface="+mj-lt"/>
              <a:buAutoNum type="arabicPeriod"/>
            </a:pPr>
            <a:endParaRPr lang="es-CO" sz="1300" b="1"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es-CO" sz="2300" b="1" dirty="0">
                <a:effectLst/>
                <a:latin typeface="Book Antiqua" panose="02040602050305030304" pitchFamily="18" charset="0"/>
                <a:ea typeface="Calibri" panose="020F0502020204030204" pitchFamily="34" charset="0"/>
                <a:cs typeface="Times New Roman" panose="02020603050405020304" pitchFamily="18" charset="0"/>
              </a:rPr>
              <a:t>El señor Zacarías Aguas Del Río, secretario de gobierno del municipio de Tangamandapio, tierra de los crepúsculos arrebolados, se encuentra de cumpleaños y para celebrarlo, decide usar el video beam de las oficinas de la alcaldía municipal, así como los parlantes para amenizar su fiesta y devolverlo al día siguiente de la celebración. El uso de los utensilios de la alcaldía municipal para su fiesta personal: </a:t>
            </a:r>
            <a:endParaRPr lang="es-CO" sz="2300" dirty="0">
              <a:effectLst/>
              <a:latin typeface="Book Antiqua" panose="02040602050305030304" pitchFamily="18" charset="0"/>
              <a:ea typeface="Calibri" panose="020F0502020204030204" pitchFamily="34" charset="0"/>
              <a:cs typeface="Times New Roman" panose="02020603050405020304" pitchFamily="18" charset="0"/>
            </a:endParaRPr>
          </a:p>
          <a:p>
            <a:pPr marL="0" indent="0">
              <a:buNone/>
            </a:pPr>
            <a:endParaRPr lang="es-CO" sz="2300" dirty="0">
              <a:effectLst/>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buFont typeface="+mj-lt"/>
              <a:buAutoNum type="alphaLcParenR"/>
            </a:pPr>
            <a:r>
              <a:rPr lang="es-CO" sz="2300" dirty="0">
                <a:effectLst/>
                <a:latin typeface="Book Antiqua" panose="02040602050305030304" pitchFamily="18" charset="0"/>
                <a:ea typeface="Calibri" panose="020F0502020204030204" pitchFamily="34" charset="0"/>
                <a:cs typeface="Times New Roman" panose="02020603050405020304" pitchFamily="18" charset="0"/>
              </a:rPr>
              <a:t>¿tiene relevancia jurídica? </a:t>
            </a:r>
          </a:p>
          <a:p>
            <a:pPr marL="342900" lvl="0" indent="-342900">
              <a:buFont typeface="+mj-lt"/>
              <a:buAutoNum type="alphaLcParenR"/>
            </a:pPr>
            <a:endParaRPr lang="es-CO" sz="2300" dirty="0">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buFont typeface="+mj-lt"/>
              <a:buAutoNum type="alphaLcParenR"/>
            </a:pPr>
            <a:r>
              <a:rPr lang="es-CO" sz="2300" dirty="0">
                <a:effectLst/>
                <a:latin typeface="Book Antiqua" panose="02040602050305030304" pitchFamily="18" charset="0"/>
                <a:ea typeface="Calibri" panose="020F0502020204030204" pitchFamily="34" charset="0"/>
                <a:cs typeface="Times New Roman" panose="02020603050405020304" pitchFamily="18" charset="0"/>
              </a:rPr>
              <a:t>¿Conlleva algún tipo de responsabilidad? Sustente jurídicamente sus respuestas.</a:t>
            </a:r>
            <a:endParaRPr lang="es-CO" sz="2300" dirty="0">
              <a:latin typeface="Book Antiqua" panose="02040602050305030304" pitchFamily="18" charset="0"/>
            </a:endParaRPr>
          </a:p>
        </p:txBody>
      </p:sp>
    </p:spTree>
    <p:extLst>
      <p:ext uri="{BB962C8B-B14F-4D97-AF65-F5344CB8AC3E}">
        <p14:creationId xmlns:p14="http://schemas.microsoft.com/office/powerpoint/2010/main" val="3546081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2056892" y="858689"/>
            <a:ext cx="8074815" cy="1618489"/>
          </a:xfrm>
        </p:spPr>
        <p:txBody>
          <a:bodyPr anchor="ctr">
            <a:normAutofit/>
          </a:bodyPr>
          <a:lstStyle/>
          <a:p>
            <a:pPr algn="ctr"/>
            <a:r>
              <a:rPr lang="es-MX" sz="5600" b="1" dirty="0">
                <a:latin typeface="Book Antiqua" panose="02040602050305030304" pitchFamily="18" charset="0"/>
                <a:cs typeface="Sabon Next LT" panose="02000500000000000000" pitchFamily="2" charset="0"/>
              </a:rPr>
              <a:t>PECULADO POR USO </a:t>
            </a:r>
          </a:p>
        </p:txBody>
      </p:sp>
      <p:sp>
        <p:nvSpPr>
          <p:cNvPr id="3" name="2 Marcador de contenido"/>
          <p:cNvSpPr>
            <a:spLocks noGrp="1"/>
          </p:cNvSpPr>
          <p:nvPr>
            <p:ph idx="1"/>
          </p:nvPr>
        </p:nvSpPr>
        <p:spPr>
          <a:xfrm>
            <a:off x="1132755" y="2266581"/>
            <a:ext cx="9923087" cy="3400737"/>
          </a:xfrm>
        </p:spPr>
        <p:txBody>
          <a:bodyPr anchor="t">
            <a:normAutofit/>
          </a:bodyPr>
          <a:lstStyle/>
          <a:p>
            <a:endParaRPr lang="es-ES" sz="2000" dirty="0">
              <a:latin typeface="Sabon Next LT" panose="02000500000000000000" pitchFamily="2" charset="0"/>
              <a:cs typeface="Sabon Next LT" panose="02000500000000000000" pitchFamily="2" charset="0"/>
            </a:endParaRPr>
          </a:p>
          <a:p>
            <a:pPr marL="0" indent="0" algn="just">
              <a:buNone/>
            </a:pPr>
            <a:r>
              <a:rPr lang="es-ES" sz="2400" dirty="0">
                <a:latin typeface="Book Antiqua" panose="02040602050305030304" pitchFamily="18" charset="0"/>
                <a:cs typeface="Sabon Next LT" panose="02000500000000000000" pitchFamily="2" charset="0"/>
              </a:rPr>
              <a:t>El servidor público que indebidamente use o permita que otro use bienes del Estado o de empresas o instituciones en que éste tenga parte, o bienes de particulares cuya administración, tenencia o custodia se le haya confiado por razón o con ocasión de sus funciones, incurrirá en prisión de dieciséis (16) a setenta y dos (72) meses e inhabilitación para el ejercicio de derechos y funciones públicas por el mismo término.</a:t>
            </a:r>
            <a:endParaRPr lang="es-MX" sz="2400" dirty="0">
              <a:latin typeface="Book Antiqua" panose="02040602050305030304" pitchFamily="18" charset="0"/>
              <a:cs typeface="Sabon Next LT" panose="02000500000000000000" pitchFamily="2" charset="0"/>
            </a:endParaRPr>
          </a:p>
        </p:txBody>
      </p:sp>
    </p:spTree>
    <p:extLst>
      <p:ext uri="{BB962C8B-B14F-4D97-AF65-F5344CB8AC3E}">
        <p14:creationId xmlns:p14="http://schemas.microsoft.com/office/powerpoint/2010/main" val="742568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4">
            <a:extLst>
              <a:ext uri="{FF2B5EF4-FFF2-40B4-BE49-F238E27FC236}">
                <a16:creationId xmlns:a16="http://schemas.microsoft.com/office/drawing/2014/main" id="{56688E73-49B9-4052-A836-D248C825D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tangle 26">
            <a:extLst>
              <a:ext uri="{FF2B5EF4-FFF2-40B4-BE49-F238E27FC236}">
                <a16:creationId xmlns:a16="http://schemas.microsoft.com/office/drawing/2014/main" id="{5B6AEE0C-07FE-4154-BC7C-2F20530BC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14" name="Picture 13" descr="Escalones de entrada y columnas de un edificio majestuoso en la ciudad">
            <a:extLst>
              <a:ext uri="{FF2B5EF4-FFF2-40B4-BE49-F238E27FC236}">
                <a16:creationId xmlns:a16="http://schemas.microsoft.com/office/drawing/2014/main" id="{D659D2B2-7B8A-D566-99BA-507D0A3C41B7}"/>
              </a:ext>
            </a:extLst>
          </p:cNvPr>
          <p:cNvPicPr>
            <a:picLocks noChangeAspect="1"/>
          </p:cNvPicPr>
          <p:nvPr/>
        </p:nvPicPr>
        <p:blipFill rotWithShape="1">
          <a:blip r:embed="rId2">
            <a:alphaModFix amt="60000"/>
          </a:blip>
          <a:srcRect t="3567" b="12164"/>
          <a:stretch/>
        </p:blipFill>
        <p:spPr>
          <a:xfrm>
            <a:off x="-3049" y="-2"/>
            <a:ext cx="12192001" cy="6857990"/>
          </a:xfrm>
          <a:prstGeom prst="rect">
            <a:avLst/>
          </a:prstGeom>
        </p:spPr>
      </p:pic>
      <p:sp>
        <p:nvSpPr>
          <p:cNvPr id="3" name="2 Marcador de contenido"/>
          <p:cNvSpPr>
            <a:spLocks noGrp="1"/>
          </p:cNvSpPr>
          <p:nvPr>
            <p:ph idx="1"/>
          </p:nvPr>
        </p:nvSpPr>
        <p:spPr>
          <a:xfrm>
            <a:off x="1094509" y="472569"/>
            <a:ext cx="10266218" cy="5571899"/>
          </a:xfrm>
        </p:spPr>
        <p:txBody>
          <a:bodyPr anchor="ctr">
            <a:normAutofit/>
          </a:bodyPr>
          <a:lstStyle/>
          <a:p>
            <a:pPr marL="0" indent="0">
              <a:buNone/>
            </a:pPr>
            <a:endParaRPr lang="es-ES" sz="2000" b="1" i="0" u="none" strike="noStrike" dirty="0">
              <a:solidFill>
                <a:srgbClr val="FFFFFF"/>
              </a:solidFill>
              <a:effectLst/>
              <a:latin typeface="Book Antiqua" panose="02040602050305030304" pitchFamily="18" charset="0"/>
            </a:endParaRPr>
          </a:p>
          <a:p>
            <a:pPr marL="0" indent="0" algn="just">
              <a:buNone/>
            </a:pPr>
            <a:r>
              <a:rPr lang="es-ES" sz="3200" b="1" i="0" u="none" strike="noStrike" dirty="0">
                <a:solidFill>
                  <a:srgbClr val="FFFFFF"/>
                </a:solidFill>
                <a:effectLst/>
                <a:latin typeface="Book Antiqua" panose="02040602050305030304" pitchFamily="18" charset="0"/>
              </a:rPr>
              <a:t>CONSTITUCIÓN POLÍTICA, ARTICULO 6o. </a:t>
            </a:r>
            <a:r>
              <a:rPr lang="es-ES" sz="3200" b="0" i="0" dirty="0">
                <a:solidFill>
                  <a:srgbClr val="FFFFFF"/>
                </a:solidFill>
                <a:effectLst/>
                <a:latin typeface="Book Antiqua" panose="02040602050305030304" pitchFamily="18" charset="0"/>
              </a:rPr>
              <a:t>Los particulares sólo son responsables ante las autoridades por infringir la Constitución y las leyes. Los servidores públicos lo son por la misma causa y por omisión o extralimitación en el ejercicio de sus funciones.</a:t>
            </a:r>
            <a:endParaRPr lang="es-MX" sz="3200" dirty="0">
              <a:solidFill>
                <a:srgbClr val="FFFFFF"/>
              </a:solidFill>
              <a:latin typeface="Book Antiqua" panose="02040602050305030304" pitchFamily="18" charset="0"/>
              <a:cs typeface="Sabon Next LT" panose="02000500000000000000" pitchFamily="2" charset="0"/>
            </a:endParaRPr>
          </a:p>
        </p:txBody>
      </p:sp>
    </p:spTree>
    <p:extLst>
      <p:ext uri="{BB962C8B-B14F-4D97-AF65-F5344CB8AC3E}">
        <p14:creationId xmlns:p14="http://schemas.microsoft.com/office/powerpoint/2010/main" val="2849324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2056892" y="1029247"/>
            <a:ext cx="8074815" cy="1618489"/>
          </a:xfrm>
        </p:spPr>
        <p:txBody>
          <a:bodyPr anchor="ctr">
            <a:normAutofit/>
          </a:bodyPr>
          <a:lstStyle/>
          <a:p>
            <a:pPr algn="ctr"/>
            <a:r>
              <a:rPr lang="es-MX" sz="5000" b="1" dirty="0">
                <a:latin typeface="Book Antiqua" panose="02040602050305030304" pitchFamily="18" charset="0"/>
                <a:cs typeface="Sabon Next LT" panose="02000500000000000000" pitchFamily="2" charset="0"/>
              </a:rPr>
              <a:t>RESPONSABILIDAD CIVIL </a:t>
            </a:r>
          </a:p>
        </p:txBody>
      </p:sp>
      <p:sp>
        <p:nvSpPr>
          <p:cNvPr id="3" name="2 Marcador de contenido"/>
          <p:cNvSpPr>
            <a:spLocks noGrp="1"/>
          </p:cNvSpPr>
          <p:nvPr>
            <p:ph idx="1"/>
          </p:nvPr>
        </p:nvSpPr>
        <p:spPr>
          <a:xfrm>
            <a:off x="1285240" y="2969469"/>
            <a:ext cx="9992360" cy="2800395"/>
          </a:xfrm>
        </p:spPr>
        <p:txBody>
          <a:bodyPr anchor="t">
            <a:normAutofit/>
          </a:bodyPr>
          <a:lstStyle/>
          <a:p>
            <a:pPr algn="just"/>
            <a:r>
              <a:rPr lang="es-MX" sz="2400" dirty="0">
                <a:latin typeface="Book Antiqua" panose="02040602050305030304" pitchFamily="18" charset="0"/>
              </a:rPr>
              <a:t>Todo el que cause un daño debe indemnizarlo.</a:t>
            </a:r>
          </a:p>
          <a:p>
            <a:pPr marL="0" indent="0">
              <a:buNone/>
            </a:pPr>
            <a:endParaRPr lang="es-MX" sz="2400" dirty="0">
              <a:latin typeface="Book Antiqua" panose="02040602050305030304" pitchFamily="18" charset="0"/>
            </a:endParaRPr>
          </a:p>
          <a:p>
            <a:pPr algn="just"/>
            <a:r>
              <a:rPr lang="es-MX" sz="2400" dirty="0">
                <a:latin typeface="Book Antiqua" panose="02040602050305030304" pitchFamily="18" charset="0"/>
              </a:rPr>
              <a:t>ARTICULO 2343 CODIGO CIVIL COLOMBIANO</a:t>
            </a:r>
          </a:p>
          <a:p>
            <a:pPr marL="0" indent="0" algn="just">
              <a:buNone/>
            </a:pPr>
            <a:r>
              <a:rPr lang="es-MX" sz="2400" dirty="0">
                <a:latin typeface="Book Antiqua" panose="02040602050305030304" pitchFamily="18" charset="0"/>
              </a:rPr>
              <a:t> </a:t>
            </a:r>
            <a:r>
              <a:rPr lang="es-MX" sz="2400" i="1" dirty="0">
                <a:latin typeface="Book Antiqua" panose="02040602050305030304" pitchFamily="18" charset="0"/>
              </a:rPr>
              <a:t>“cuando se celebra un contrato y este es incumplido por una de las partes genera responsabilidad civil contractual”  </a:t>
            </a:r>
          </a:p>
        </p:txBody>
      </p:sp>
    </p:spTree>
    <p:extLst>
      <p:ext uri="{BB962C8B-B14F-4D97-AF65-F5344CB8AC3E}">
        <p14:creationId xmlns:p14="http://schemas.microsoft.com/office/powerpoint/2010/main" val="4162543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FB2327E-674D-B55A-87E4-7F996CF8EFF2}"/>
              </a:ext>
            </a:extLst>
          </p:cNvPr>
          <p:cNvSpPr>
            <a:spLocks noGrp="1"/>
          </p:cNvSpPr>
          <p:nvPr>
            <p:ph type="title"/>
          </p:nvPr>
        </p:nvSpPr>
        <p:spPr>
          <a:xfrm>
            <a:off x="1075767" y="1188637"/>
            <a:ext cx="2988234" cy="4480726"/>
          </a:xfrm>
        </p:spPr>
        <p:txBody>
          <a:bodyPr>
            <a:normAutofit/>
          </a:bodyPr>
          <a:lstStyle/>
          <a:p>
            <a:pPr algn="ctr"/>
            <a:r>
              <a:rPr lang="es-CO" sz="2100" b="1" dirty="0">
                <a:latin typeface="Book Antiqua" panose="02040602050305030304" pitchFamily="18" charset="0"/>
              </a:rPr>
              <a:t>LA RELEVANCIA JURÍDICA DEL COMPORTAMIENTO </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39317240-3411-AA29-D968-C5390DE2D156}"/>
              </a:ext>
            </a:extLst>
          </p:cNvPr>
          <p:cNvSpPr>
            <a:spLocks noGrp="1"/>
          </p:cNvSpPr>
          <p:nvPr>
            <p:ph idx="1"/>
          </p:nvPr>
        </p:nvSpPr>
        <p:spPr>
          <a:xfrm>
            <a:off x="5255260" y="1648870"/>
            <a:ext cx="4702848" cy="3560260"/>
          </a:xfrm>
        </p:spPr>
        <p:txBody>
          <a:bodyPr anchor="ctr">
            <a:normAutofit/>
          </a:bodyPr>
          <a:lstStyle/>
          <a:p>
            <a:endParaRPr lang="es-CO" sz="2400" dirty="0"/>
          </a:p>
          <a:p>
            <a:endParaRPr lang="es-CO" sz="2400" dirty="0"/>
          </a:p>
          <a:p>
            <a:pPr algn="just"/>
            <a:r>
              <a:rPr lang="es-CO" sz="2400" b="1" dirty="0">
                <a:latin typeface="Book Antiqua" panose="02040602050305030304" pitchFamily="18" charset="0"/>
              </a:rPr>
              <a:t>ACTOS JURÍDICOS </a:t>
            </a:r>
          </a:p>
          <a:p>
            <a:pPr algn="just"/>
            <a:r>
              <a:rPr lang="es-CO" sz="2400" b="1" dirty="0">
                <a:latin typeface="Book Antiqua" panose="02040602050305030304" pitchFamily="18" charset="0"/>
              </a:rPr>
              <a:t>HECHOS JURÍDICOS </a:t>
            </a:r>
          </a:p>
          <a:p>
            <a:pPr algn="just"/>
            <a:endParaRPr lang="es-CO" sz="2400" b="1" dirty="0">
              <a:latin typeface="Book Antiqua" panose="02040602050305030304" pitchFamily="18" charset="0"/>
            </a:endParaRPr>
          </a:p>
          <a:p>
            <a:pPr marL="0" indent="0" algn="just">
              <a:buNone/>
            </a:pPr>
            <a:r>
              <a:rPr lang="es-CO" sz="2400" b="1" dirty="0">
                <a:latin typeface="Book Antiqua" panose="02040602050305030304" pitchFamily="18" charset="0"/>
              </a:rPr>
              <a:t>¡La voluntad! El elemento diferenciador</a:t>
            </a:r>
          </a:p>
        </p:txBody>
      </p:sp>
    </p:spTree>
    <p:extLst>
      <p:ext uri="{BB962C8B-B14F-4D97-AF65-F5344CB8AC3E}">
        <p14:creationId xmlns:p14="http://schemas.microsoft.com/office/powerpoint/2010/main" val="74837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1 Título"/>
          <p:cNvSpPr>
            <a:spLocks noGrp="1"/>
          </p:cNvSpPr>
          <p:nvPr>
            <p:ph type="title"/>
          </p:nvPr>
        </p:nvSpPr>
        <p:spPr>
          <a:xfrm>
            <a:off x="2056892" y="987128"/>
            <a:ext cx="8074815" cy="1618489"/>
          </a:xfrm>
        </p:spPr>
        <p:txBody>
          <a:bodyPr anchor="ctr">
            <a:normAutofit/>
          </a:bodyPr>
          <a:lstStyle/>
          <a:p>
            <a:pPr algn="ctr"/>
            <a:r>
              <a:rPr lang="es-MX" b="1" dirty="0">
                <a:latin typeface="Book Antiqua" panose="02040602050305030304" pitchFamily="18" charset="0"/>
                <a:cs typeface="Sabon Next LT" panose="02000500000000000000" pitchFamily="2" charset="0"/>
              </a:rPr>
              <a:t>RESPONSABILIDAD DISCIPLINARIA</a:t>
            </a:r>
          </a:p>
        </p:txBody>
      </p:sp>
      <p:sp>
        <p:nvSpPr>
          <p:cNvPr id="3" name="2 Marcador de contenido"/>
          <p:cNvSpPr>
            <a:spLocks noGrp="1"/>
          </p:cNvSpPr>
          <p:nvPr>
            <p:ph idx="1"/>
          </p:nvPr>
        </p:nvSpPr>
        <p:spPr>
          <a:xfrm>
            <a:off x="1285240" y="2492477"/>
            <a:ext cx="9770687" cy="3277387"/>
          </a:xfrm>
        </p:spPr>
        <p:txBody>
          <a:bodyPr numCol="1" anchor="t">
            <a:normAutofit/>
          </a:bodyPr>
          <a:lstStyle/>
          <a:p>
            <a:pPr marL="0" indent="0" algn="just">
              <a:buNone/>
            </a:pPr>
            <a:r>
              <a:rPr lang="es-MX" sz="2400" dirty="0">
                <a:latin typeface="Book Antiqua" panose="02040602050305030304" pitchFamily="18" charset="0"/>
                <a:cs typeface="Sabon Next LT" panose="02000500000000000000" pitchFamily="2" charset="0"/>
              </a:rPr>
              <a:t>Actos o hechos por parte de un funcionario o empleado sin tipificarse como un delito, perturban el normal, cabal y adecuado cumplimiento de las funciones asignadas a la persona.</a:t>
            </a:r>
          </a:p>
          <a:p>
            <a:pPr marL="0" indent="0" algn="just">
              <a:buNone/>
            </a:pPr>
            <a:endParaRPr lang="es-MX" sz="2400" dirty="0">
              <a:latin typeface="Book Antiqua" panose="02040602050305030304" pitchFamily="18" charset="0"/>
              <a:cs typeface="Sabon Next LT" panose="02000500000000000000" pitchFamily="2" charset="0"/>
            </a:endParaRPr>
          </a:p>
          <a:p>
            <a:pPr marL="0" indent="0" algn="just">
              <a:buNone/>
            </a:pPr>
            <a:r>
              <a:rPr lang="es-MX" sz="2400" dirty="0">
                <a:latin typeface="Book Antiqua" panose="02040602050305030304" pitchFamily="18" charset="0"/>
                <a:cs typeface="Sabon Next LT" panose="02000500000000000000" pitchFamily="2" charset="0"/>
              </a:rPr>
              <a:t>Opera por acción u omisión  de las funciones de una persona, que de alguna manera perjudique el correcto desempeño de un determinado ente. </a:t>
            </a:r>
          </a:p>
          <a:p>
            <a:pPr marL="0" indent="0" algn="ctr">
              <a:buNone/>
            </a:pPr>
            <a:r>
              <a:rPr lang="es-MX" sz="2400" b="1" dirty="0">
                <a:latin typeface="Book Antiqua" panose="02040602050305030304" pitchFamily="18" charset="0"/>
                <a:cs typeface="Sabon Next LT" panose="02000500000000000000" pitchFamily="2" charset="0"/>
              </a:rPr>
              <a:t>ILICITUD SUSTANCIAL</a:t>
            </a:r>
          </a:p>
        </p:txBody>
      </p:sp>
    </p:spTree>
    <p:extLst>
      <p:ext uri="{BB962C8B-B14F-4D97-AF65-F5344CB8AC3E}">
        <p14:creationId xmlns:p14="http://schemas.microsoft.com/office/powerpoint/2010/main" val="1949371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9FCE3E4-25EF-F42C-F931-AAAA5B71B0F4}"/>
              </a:ext>
            </a:extLst>
          </p:cNvPr>
          <p:cNvSpPr>
            <a:spLocks noGrp="1"/>
          </p:cNvSpPr>
          <p:nvPr>
            <p:ph type="title"/>
          </p:nvPr>
        </p:nvSpPr>
        <p:spPr>
          <a:xfrm>
            <a:off x="1285240" y="1050595"/>
            <a:ext cx="8074815" cy="1618489"/>
          </a:xfrm>
        </p:spPr>
        <p:txBody>
          <a:bodyPr anchor="ctr">
            <a:normAutofit/>
          </a:bodyPr>
          <a:lstStyle/>
          <a:p>
            <a:pPr algn="ctr"/>
            <a:r>
              <a:rPr lang="es-CO" sz="3400" b="1" dirty="0">
                <a:latin typeface="Book Antiqua" panose="02040602050305030304" pitchFamily="18" charset="0"/>
              </a:rPr>
              <a:t>¿CÓMO SE INICIA UNA INVESTIGACIÓN DISCIPLINARIA? </a:t>
            </a:r>
          </a:p>
        </p:txBody>
      </p:sp>
      <p:sp>
        <p:nvSpPr>
          <p:cNvPr id="3" name="Marcador de contenido 2">
            <a:extLst>
              <a:ext uri="{FF2B5EF4-FFF2-40B4-BE49-F238E27FC236}">
                <a16:creationId xmlns:a16="http://schemas.microsoft.com/office/drawing/2014/main" id="{D694853F-1925-3C98-FD1C-A6491275182E}"/>
              </a:ext>
            </a:extLst>
          </p:cNvPr>
          <p:cNvSpPr>
            <a:spLocks noGrp="1"/>
          </p:cNvSpPr>
          <p:nvPr>
            <p:ph idx="1"/>
          </p:nvPr>
        </p:nvSpPr>
        <p:spPr>
          <a:xfrm>
            <a:off x="1285240" y="2969469"/>
            <a:ext cx="8074815" cy="2800395"/>
          </a:xfrm>
        </p:spPr>
        <p:txBody>
          <a:bodyPr anchor="t">
            <a:normAutofit fontScale="92500" lnSpcReduction="10000"/>
          </a:bodyPr>
          <a:lstStyle/>
          <a:p>
            <a:endParaRPr lang="es-CO" sz="1500" dirty="0"/>
          </a:p>
          <a:p>
            <a:r>
              <a:rPr lang="es-CO" sz="2000" b="1" dirty="0">
                <a:latin typeface="Book Antiqua" panose="02040602050305030304" pitchFamily="18" charset="0"/>
              </a:rPr>
              <a:t>DENUNCIA</a:t>
            </a:r>
          </a:p>
          <a:p>
            <a:pPr marL="0" indent="0">
              <a:buNone/>
            </a:pPr>
            <a:endParaRPr lang="es-CO" sz="2000" b="1" dirty="0">
              <a:latin typeface="Book Antiqua" panose="02040602050305030304" pitchFamily="18" charset="0"/>
            </a:endParaRPr>
          </a:p>
          <a:p>
            <a:r>
              <a:rPr lang="es-CO" sz="2000" b="1" dirty="0">
                <a:latin typeface="Book Antiqua" panose="02040602050305030304" pitchFamily="18" charset="0"/>
              </a:rPr>
              <a:t>DE OFICIO</a:t>
            </a:r>
          </a:p>
          <a:p>
            <a:endParaRPr lang="es-CO" sz="2000" b="1" dirty="0">
              <a:latin typeface="Book Antiqua" panose="02040602050305030304" pitchFamily="18" charset="0"/>
            </a:endParaRPr>
          </a:p>
          <a:p>
            <a:r>
              <a:rPr lang="es-CO" sz="2000" b="1" dirty="0">
                <a:latin typeface="Book Antiqua" panose="02040602050305030304" pitchFamily="18" charset="0"/>
              </a:rPr>
              <a:t>QUEJA </a:t>
            </a:r>
          </a:p>
          <a:p>
            <a:endParaRPr lang="es-CO" sz="2000" b="1" dirty="0">
              <a:latin typeface="Book Antiqua" panose="02040602050305030304" pitchFamily="18" charset="0"/>
            </a:endParaRPr>
          </a:p>
          <a:p>
            <a:r>
              <a:rPr lang="es-CO" sz="2000" b="1" dirty="0">
                <a:latin typeface="Book Antiqua" panose="02040602050305030304" pitchFamily="18" charset="0"/>
              </a:rPr>
              <a:t>INFORME DE SERVIDOR PÚBLICO </a:t>
            </a:r>
          </a:p>
        </p:txBody>
      </p:sp>
    </p:spTree>
    <p:extLst>
      <p:ext uri="{BB962C8B-B14F-4D97-AF65-F5344CB8AC3E}">
        <p14:creationId xmlns:p14="http://schemas.microsoft.com/office/powerpoint/2010/main" val="3430505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09DB7D3-54FC-461F-EF1B-D519042CB510}"/>
              </a:ext>
            </a:extLst>
          </p:cNvPr>
          <p:cNvSpPr>
            <a:spLocks noGrp="1"/>
          </p:cNvSpPr>
          <p:nvPr>
            <p:ph type="title"/>
          </p:nvPr>
        </p:nvSpPr>
        <p:spPr>
          <a:xfrm>
            <a:off x="1075767" y="1188637"/>
            <a:ext cx="2988234" cy="4480726"/>
          </a:xfrm>
        </p:spPr>
        <p:txBody>
          <a:bodyPr>
            <a:normAutofit/>
          </a:bodyPr>
          <a:lstStyle/>
          <a:p>
            <a:pPr algn="r"/>
            <a:r>
              <a:rPr lang="es-CO" sz="2600" b="1" dirty="0">
                <a:latin typeface="Book Antiqua" panose="02040602050305030304" pitchFamily="18" charset="0"/>
              </a:rPr>
              <a:t>PRESCRIPCIÓN DE LA ACCIÓN DISCIPLINARIA </a:t>
            </a:r>
          </a:p>
        </p:txBody>
      </p:sp>
      <p:cxnSp>
        <p:nvCxnSpPr>
          <p:cNvPr id="23"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4" name="Marcador de contenido 2">
            <a:extLst>
              <a:ext uri="{FF2B5EF4-FFF2-40B4-BE49-F238E27FC236}">
                <a16:creationId xmlns:a16="http://schemas.microsoft.com/office/drawing/2014/main" id="{8FD0FE0A-C9EA-0AC8-DDEE-2E8844D3E60A}"/>
              </a:ext>
            </a:extLst>
          </p:cNvPr>
          <p:cNvSpPr>
            <a:spLocks noGrp="1"/>
          </p:cNvSpPr>
          <p:nvPr>
            <p:ph idx="1"/>
          </p:nvPr>
        </p:nvSpPr>
        <p:spPr>
          <a:xfrm>
            <a:off x="4811670" y="1647086"/>
            <a:ext cx="5452069" cy="3560260"/>
          </a:xfrm>
        </p:spPr>
        <p:txBody>
          <a:bodyPr anchor="ctr">
            <a:noAutofit/>
          </a:bodyPr>
          <a:lstStyle/>
          <a:p>
            <a:pPr algn="just"/>
            <a:r>
              <a:rPr lang="es-ES" sz="2000" dirty="0">
                <a:latin typeface="Book Antiqua" panose="02040602050305030304" pitchFamily="18" charset="0"/>
              </a:rPr>
              <a:t>La acción disciplinaria prescribirá en cinco (5) años contados para las faltas instantáneas desde el día de su consumación, para las de carácter permanente o continuado, desde la realización del último hecho o acto y para las omisivas, cuando haya cesado el deber de actuar.</a:t>
            </a:r>
          </a:p>
          <a:p>
            <a:pPr algn="just"/>
            <a:endParaRPr lang="es-ES" sz="2000" dirty="0">
              <a:latin typeface="Book Antiqua" panose="02040602050305030304" pitchFamily="18" charset="0"/>
            </a:endParaRPr>
          </a:p>
          <a:p>
            <a:pPr algn="just"/>
            <a:r>
              <a:rPr lang="es-ES" sz="2000" dirty="0">
                <a:latin typeface="Book Antiqua" panose="02040602050305030304" pitchFamily="18" charset="0"/>
              </a:rPr>
              <a:t>Cuando fueren varias las conductas juzgadas en un mismo proceso la prescripción se cumple independientemente para cada una de ellas.</a:t>
            </a:r>
            <a:endParaRPr lang="es-CO" sz="2000" dirty="0">
              <a:latin typeface="Book Antiqua" panose="02040602050305030304" pitchFamily="18" charset="0"/>
            </a:endParaRPr>
          </a:p>
        </p:txBody>
      </p:sp>
    </p:spTree>
    <p:extLst>
      <p:ext uri="{BB962C8B-B14F-4D97-AF65-F5344CB8AC3E}">
        <p14:creationId xmlns:p14="http://schemas.microsoft.com/office/powerpoint/2010/main" val="1232012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DD47BF-2373-D693-F45A-75C4ED124A73}"/>
              </a:ext>
            </a:extLst>
          </p:cNvPr>
          <p:cNvSpPr>
            <a:spLocks noGrp="1"/>
          </p:cNvSpPr>
          <p:nvPr>
            <p:ph type="title"/>
          </p:nvPr>
        </p:nvSpPr>
        <p:spPr/>
        <p:txBody>
          <a:bodyPr>
            <a:normAutofit/>
          </a:bodyPr>
          <a:lstStyle/>
          <a:p>
            <a:pPr algn="ctr"/>
            <a:r>
              <a:rPr lang="es-CO" sz="4000" b="1">
                <a:latin typeface="Book Antiqua" panose="02040602050305030304" pitchFamily="18" charset="0"/>
              </a:rPr>
              <a:t>EJERCICIO DEL CONTROL DISCIPLINARIO </a:t>
            </a:r>
            <a:endParaRPr lang="es-CO" sz="4000" b="1" dirty="0">
              <a:latin typeface="Book Antiqua" panose="02040602050305030304" pitchFamily="18" charset="0"/>
            </a:endParaRPr>
          </a:p>
        </p:txBody>
      </p:sp>
      <p:graphicFrame>
        <p:nvGraphicFramePr>
          <p:cNvPr id="6" name="Marcador de contenido 2">
            <a:extLst>
              <a:ext uri="{FF2B5EF4-FFF2-40B4-BE49-F238E27FC236}">
                <a16:creationId xmlns:a16="http://schemas.microsoft.com/office/drawing/2014/main" id="{8743106C-E4DC-62F6-52FF-DAD9624C454A}"/>
              </a:ext>
            </a:extLst>
          </p:cNvPr>
          <p:cNvGraphicFramePr>
            <a:graphicFrameLocks noGrp="1"/>
          </p:cNvGraphicFramePr>
          <p:nvPr>
            <p:ph idx="1"/>
            <p:extLst>
              <p:ext uri="{D42A27DB-BD31-4B8C-83A1-F6EECF244321}">
                <p14:modId xmlns:p14="http://schemas.microsoft.com/office/powerpoint/2010/main" val="7221341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91458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10920</TotalTime>
  <Words>1694</Words>
  <Application>Microsoft Office PowerPoint</Application>
  <PresentationFormat>Panorámica</PresentationFormat>
  <Paragraphs>194</Paragraphs>
  <Slides>24</Slides>
  <Notes>0</Notes>
  <HiddenSlides>0</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24</vt:i4>
      </vt:variant>
    </vt:vector>
  </HeadingPairs>
  <TitlesOfParts>
    <vt:vector size="33" baseType="lpstr">
      <vt:lpstr>Arial</vt:lpstr>
      <vt:lpstr>Arial MT</vt:lpstr>
      <vt:lpstr>Book Antiqua</vt:lpstr>
      <vt:lpstr>Calibri</vt:lpstr>
      <vt:lpstr>Calibri Light</vt:lpstr>
      <vt:lpstr>Sabon Next LT</vt:lpstr>
      <vt:lpstr>Times New Roman</vt:lpstr>
      <vt:lpstr>Tema de Office</vt:lpstr>
      <vt:lpstr>Office Theme</vt:lpstr>
      <vt:lpstr>RESPONSABILIDADES DE LOS SERVIDORES PÚBLICOS EN EL EJERCICIO DE SUS FUNCIONES </vt:lpstr>
      <vt:lpstr>LA RESPONSABILIDAD </vt:lpstr>
      <vt:lpstr>Presentación de PowerPoint</vt:lpstr>
      <vt:lpstr>RESPONSABILIDAD CIVIL </vt:lpstr>
      <vt:lpstr>LA RELEVANCIA JURÍDICA DEL COMPORTAMIENTO </vt:lpstr>
      <vt:lpstr>RESPONSABILIDAD DISCIPLINARIA</vt:lpstr>
      <vt:lpstr>¿CÓMO SE INICIA UNA INVESTIGACIÓN DISCIPLINARIA? </vt:lpstr>
      <vt:lpstr>PRESCRIPCIÓN DE LA ACCIÓN DISCIPLINARIA </vt:lpstr>
      <vt:lpstr>EJERCICIO DEL CONTROL DISCIPLINARIO </vt:lpstr>
      <vt:lpstr>Presentación de PowerPoint</vt:lpstr>
      <vt:lpstr>EN NACIÓN HOY</vt:lpstr>
      <vt:lpstr>EN TERRITORIO HOY</vt:lpstr>
      <vt:lpstr>Proceso de gestión disciplinaria</vt:lpstr>
      <vt:lpstr>ANTES DE DECIDIRSE POR</vt:lpstr>
      <vt:lpstr>Estas alternativas, parten del supuesto de dar cumplimiento a los preceptos de la ley.</vt:lpstr>
      <vt:lpstr>¿Qué debe hacer su entidad, si ya posee una instancia de Control Disciplinario Interno a nivel de Oficina?:</vt:lpstr>
      <vt:lpstr>¿Qué debe hacer su entidad, si ya posee una instancia de Control Disciplinario Interno a nivel de Grupo Interno de Trabajo?:</vt:lpstr>
      <vt:lpstr>RESPONSABILIDAD FISCAL </vt:lpstr>
      <vt:lpstr>RESPONSABILIDAD PENAL</vt:lpstr>
      <vt:lpstr>TALLER  TEÓRICO – PRÁCTICO </vt:lpstr>
      <vt:lpstr>TALLER TEÓRICO – PRÁCTICO</vt:lpstr>
      <vt:lpstr>CONCUSIÓN </vt:lpstr>
      <vt:lpstr>TALLER TEÓRICO – PRÁCTICO</vt:lpstr>
      <vt:lpstr>PECULADO POR USO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RESPONSABILIDADES DE LOS SERVIDORES PÚBLICOS EN EL EJERCICIO DE SUS FUNCIONES 2023</dc:title>
  <dc:creator>Stewing Jose Arteaga Padilla</dc:creator>
  <cp:lastModifiedBy>JOSE STEWING ARTEAGA PADILLA</cp:lastModifiedBy>
  <cp:revision>7</cp:revision>
  <dcterms:created xsi:type="dcterms:W3CDTF">2023-08-24T00:15:09Z</dcterms:created>
  <dcterms:modified xsi:type="dcterms:W3CDTF">2024-07-18T01:27:09Z</dcterms:modified>
</cp:coreProperties>
</file>